
<file path=[Content_Types].xml><?xml version="1.0" encoding="utf-8"?>
<Types xmlns="http://schemas.openxmlformats.org/package/2006/content-types">
  <Default Extension="jpeg" ContentType="image/jpeg"/>
  <Default Extension="JPG" ContentType="image/.jpg"/>
  <Default Extension="wav" ContentType="audio/x-wav"/>
  <Default Extension="png" ContentType="image/png"/>
  <Default Extension="emf" ContentType="image/x-emf"/>
  <Default Extension="mp3" ContentType="audio/mp3"/>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1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media/image1.svg" ContentType="image/svg+xml"/>
  <Override PartName="/ppt/media/image10.svg" ContentType="image/svg+xml"/>
  <Override PartName="/ppt/media/image11.svg" ContentType="image/svg+xml"/>
  <Override PartName="/ppt/media/image12.svg" ContentType="image/svg+xml"/>
  <Override PartName="/ppt/media/image13.svg" ContentType="image/svg+xml"/>
  <Override PartName="/ppt/media/image14.svg" ContentType="image/svg+xml"/>
  <Override PartName="/ppt/media/image15.svg" ContentType="image/svg+xml"/>
  <Override PartName="/ppt/media/image16.svg" ContentType="image/svg+xml"/>
  <Override PartName="/ppt/media/image17.svg" ContentType="image/svg+xml"/>
  <Override PartName="/ppt/media/image18.svg" ContentType="image/svg+xml"/>
  <Override PartName="/ppt/media/image19.svg" ContentType="image/svg+xml"/>
  <Override PartName="/ppt/media/image2.svg" ContentType="image/svg+xml"/>
  <Override PartName="/ppt/media/image20.svg" ContentType="image/svg+xml"/>
  <Override PartName="/ppt/media/image21.svg" ContentType="image/svg+xml"/>
  <Override PartName="/ppt/media/image22.svg" ContentType="image/svg+xml"/>
  <Override PartName="/ppt/media/image23.svg" ContentType="image/svg+xml"/>
  <Override PartName="/ppt/media/image24.svg" ContentType="image/svg+xml"/>
  <Override PartName="/ppt/media/image25.svg" ContentType="image/svg+xml"/>
  <Override PartName="/ppt/media/image26.svg" ContentType="image/svg+xml"/>
  <Override PartName="/ppt/media/image27.svg" ContentType="image/svg+xml"/>
  <Override PartName="/ppt/media/image28.svg" ContentType="image/svg+xml"/>
  <Override PartName="/ppt/media/image3.svg" ContentType="image/svg+xml"/>
  <Override PartName="/ppt/media/image4.svg" ContentType="image/svg+xml"/>
  <Override PartName="/ppt/media/image5.svg" ContentType="image/svg+xml"/>
  <Override PartName="/ppt/media/image6.svg" ContentType="image/svg+xml"/>
  <Override PartName="/ppt/media/image7.svg" ContentType="image/svg+xml"/>
  <Override PartName="/ppt/media/image8.svg" ContentType="image/svg+xml"/>
  <Override PartName="/ppt/media/image9.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8"/>
  </p:notesMasterIdLst>
  <p:sldIdLst>
    <p:sldId id="256" r:id="rId3"/>
    <p:sldId id="257" r:id="rId4"/>
    <p:sldId id="258" r:id="rId5"/>
    <p:sldId id="259" r:id="rId6"/>
    <p:sldId id="260" r:id="rId7"/>
    <p:sldId id="261" r:id="rId8"/>
    <p:sldId id="262" r:id="rId9"/>
    <p:sldId id="263" r:id="rId10"/>
    <p:sldId id="288" r:id="rId11"/>
    <p:sldId id="264" r:id="rId12"/>
    <p:sldId id="289" r:id="rId13"/>
    <p:sldId id="293" r:id="rId14"/>
    <p:sldId id="269" r:id="rId15"/>
    <p:sldId id="290" r:id="rId16"/>
    <p:sldId id="291" r:id="rId17"/>
    <p:sldId id="292" r:id="rId18"/>
    <p:sldId id="294" r:id="rId19"/>
    <p:sldId id="277" r:id="rId20"/>
    <p:sldId id="278" r:id="rId21"/>
    <p:sldId id="295" r:id="rId22"/>
    <p:sldId id="281" r:id="rId23"/>
    <p:sldId id="282" r:id="rId24"/>
    <p:sldId id="283" r:id="rId25"/>
    <p:sldId id="298" r:id="rId26"/>
    <p:sldId id="309" r:id="rId27"/>
    <p:sldId id="311" r:id="rId29"/>
    <p:sldId id="312" r:id="rId30"/>
    <p:sldId id="313" r:id="rId31"/>
    <p:sldId id="314" r:id="rId32"/>
    <p:sldId id="315" r:id="rId33"/>
  </p:sldIdLst>
  <p:sldSz cx="18288000" cy="10287000"/>
  <p:notesSz cx="6858000" cy="9144000"/>
  <p:embeddedFontLst>
    <p:embeddedFont>
      <p:font typeface="Calistoga" panose="00000500000000000000"/>
      <p:regular r:id="rId37"/>
    </p:embeddedFont>
    <p:embeddedFont>
      <p:font typeface="Saira ExtraCondensed Bold" panose="00000808000000000000"/>
      <p:bold r:id="rId38"/>
    </p:embeddedFont>
    <p:embeddedFont>
      <p:font typeface="Saira ExtraCondensed Black" panose="00000A08000000000000"/>
      <p:bold r:id="rId39"/>
    </p:embeddedFont>
    <p:embeddedFont>
      <p:font typeface="Calibri" panose="020F0502020204030204" charset="0"/>
      <p:regular r:id="rId40"/>
      <p:bold r:id="rId41"/>
      <p:italic r:id="rId42"/>
      <p:boldItalic r:id="rId43"/>
    </p:embeddedFont>
    <p:embeddedFont>
      <p:font typeface="iCiel Cadena" panose="020B0704020202020204" pitchFamily="50" charset="0"/>
      <p:bold r:id="rId44"/>
      <p:boldItalic r:id="rId45"/>
    </p:embeddedFont>
    <p:embeddedFont>
      <p:font typeface="Fredoka One" panose="020B0704020202020204" pitchFamily="2" charset="0"/>
      <p:bold r:id="rId46"/>
      <p:boldItalic r:id="rId4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5" d="100"/>
          <a:sy n="55" d="100"/>
        </p:scale>
        <p:origin x="378" y="82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7" Type="http://schemas.openxmlformats.org/officeDocument/2006/relationships/font" Target="fonts/font11.fntdata"/><Relationship Id="rId46" Type="http://schemas.openxmlformats.org/officeDocument/2006/relationships/font" Target="fonts/font10.fntdata"/><Relationship Id="rId45" Type="http://schemas.openxmlformats.org/officeDocument/2006/relationships/font" Target="fonts/font9.fntdata"/><Relationship Id="rId44" Type="http://schemas.openxmlformats.org/officeDocument/2006/relationships/font" Target="fonts/font8.fntdata"/><Relationship Id="rId43" Type="http://schemas.openxmlformats.org/officeDocument/2006/relationships/font" Target="fonts/font7.fntdata"/><Relationship Id="rId42" Type="http://schemas.openxmlformats.org/officeDocument/2006/relationships/font" Target="fonts/font6.fntdata"/><Relationship Id="rId41" Type="http://schemas.openxmlformats.org/officeDocument/2006/relationships/font" Target="fonts/font5.fntdata"/><Relationship Id="rId40" Type="http://schemas.openxmlformats.org/officeDocument/2006/relationships/font" Target="fonts/font4.fntdata"/><Relationship Id="rId4" Type="http://schemas.openxmlformats.org/officeDocument/2006/relationships/slide" Target="slides/slide2.xml"/><Relationship Id="rId39" Type="http://schemas.openxmlformats.org/officeDocument/2006/relationships/font" Target="fonts/font3.fntdata"/><Relationship Id="rId38" Type="http://schemas.openxmlformats.org/officeDocument/2006/relationships/font" Target="fonts/font2.fntdata"/><Relationship Id="rId37" Type="http://schemas.openxmlformats.org/officeDocument/2006/relationships/font" Target="fonts/font1.fntdata"/><Relationship Id="rId36" Type="http://schemas.openxmlformats.org/officeDocument/2006/relationships/tableStyles" Target="tableStyles.xml"/><Relationship Id="rId35" Type="http://schemas.openxmlformats.org/officeDocument/2006/relationships/viewProps" Target="viewProps.xml"/><Relationship Id="rId34" Type="http://schemas.openxmlformats.org/officeDocument/2006/relationships/presProps" Target="presProps.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notesMaster" Target="notesMasters/notesMaster1.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FD42F7-718C-4B98-AAEC-167E6DDD60A7}"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B2AA4F-B828-4D7C-AFD3-893933DAFCB4}"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Thầy</a:t>
            </a:r>
            <a:r>
              <a:rPr lang="en-US" dirty="0"/>
              <a:t> </a:t>
            </a:r>
            <a:r>
              <a:rPr lang="en-US" dirty="0" err="1"/>
              <a:t>cô</a:t>
            </a:r>
            <a:r>
              <a:rPr lang="en-US" dirty="0"/>
              <a:t> </a:t>
            </a:r>
            <a:r>
              <a:rPr lang="en-US" dirty="0" err="1"/>
              <a:t>có</a:t>
            </a:r>
            <a:r>
              <a:rPr lang="en-US" dirty="0"/>
              <a:t> </a:t>
            </a:r>
            <a:r>
              <a:rPr lang="en-US" dirty="0" err="1"/>
              <a:t>thể</a:t>
            </a:r>
            <a:r>
              <a:rPr lang="en-US" dirty="0"/>
              <a:t> </a:t>
            </a:r>
            <a:r>
              <a:rPr lang="en-US" dirty="0" err="1"/>
              <a:t>bật</a:t>
            </a:r>
            <a:r>
              <a:rPr lang="en-US" dirty="0"/>
              <a:t>/</a:t>
            </a:r>
            <a:r>
              <a:rPr lang="en-US" dirty="0" err="1"/>
              <a:t>tắt</a:t>
            </a:r>
            <a:r>
              <a:rPr lang="en-US" dirty="0"/>
              <a:t> </a:t>
            </a:r>
            <a:r>
              <a:rPr lang="en-US" dirty="0" err="1"/>
              <a:t>nhạc</a:t>
            </a:r>
            <a:r>
              <a:rPr lang="en-US" dirty="0"/>
              <a:t> </a:t>
            </a:r>
            <a:r>
              <a:rPr lang="en-US" dirty="0" err="1"/>
              <a:t>nền</a:t>
            </a:r>
            <a:r>
              <a:rPr lang="en-US" dirty="0"/>
              <a:t> </a:t>
            </a:r>
            <a:r>
              <a:rPr lang="en-US" dirty="0" err="1"/>
              <a:t>bằng</a:t>
            </a:r>
            <a:r>
              <a:rPr lang="en-US" dirty="0"/>
              <a:t> </a:t>
            </a:r>
            <a:r>
              <a:rPr lang="en-US" dirty="0" err="1"/>
              <a:t>cách</a:t>
            </a:r>
            <a:r>
              <a:rPr lang="en-US" dirty="0"/>
              <a:t> </a:t>
            </a:r>
            <a:r>
              <a:rPr lang="en-US" dirty="0" err="1"/>
              <a:t>nhấp</a:t>
            </a:r>
            <a:r>
              <a:rPr lang="en-US" dirty="0"/>
              <a:t> </a:t>
            </a:r>
            <a:r>
              <a:rPr lang="en-US" dirty="0" err="1"/>
              <a:t>vào</a:t>
            </a:r>
            <a:r>
              <a:rPr lang="en-US" dirty="0"/>
              <a:t> </a:t>
            </a:r>
            <a:r>
              <a:rPr lang="en-US" dirty="0" err="1"/>
              <a:t>biểu</a:t>
            </a:r>
            <a:r>
              <a:rPr lang="en-US" dirty="0"/>
              <a:t> </a:t>
            </a:r>
            <a:r>
              <a:rPr lang="en-US" dirty="0" err="1"/>
              <a:t>tượng</a:t>
            </a:r>
            <a:r>
              <a:rPr lang="en-US" dirty="0"/>
              <a:t> </a:t>
            </a:r>
            <a:r>
              <a:rPr lang="en-US" dirty="0" err="1"/>
              <a:t>Nốt</a:t>
            </a:r>
            <a:r>
              <a:rPr lang="en-US" dirty="0"/>
              <a:t> </a:t>
            </a:r>
            <a:r>
              <a:rPr lang="en-US" dirty="0" err="1"/>
              <a:t>nhạc</a:t>
            </a:r>
            <a:r>
              <a:rPr lang="en-US" dirty="0"/>
              <a:t>.</a:t>
            </a:r>
            <a:endParaRPr lang="en-US" dirty="0"/>
          </a:p>
          <a:p>
            <a:r>
              <a:rPr lang="en-US" dirty="0" err="1"/>
              <a:t>Thầy</a:t>
            </a:r>
            <a:r>
              <a:rPr lang="en-US" dirty="0"/>
              <a:t> </a:t>
            </a:r>
            <a:r>
              <a:rPr lang="en-US" dirty="0" err="1"/>
              <a:t>cô</a:t>
            </a:r>
            <a:r>
              <a:rPr lang="en-US" dirty="0"/>
              <a:t> </a:t>
            </a:r>
            <a:r>
              <a:rPr lang="en-US" dirty="0" err="1"/>
              <a:t>nhấp</a:t>
            </a:r>
            <a:r>
              <a:rPr lang="en-US" dirty="0"/>
              <a:t> </a:t>
            </a:r>
            <a:r>
              <a:rPr lang="en-US" dirty="0" err="1"/>
              <a:t>vào</a:t>
            </a:r>
            <a:r>
              <a:rPr lang="en-US" dirty="0"/>
              <a:t> BẮT ĐẦU </a:t>
            </a:r>
            <a:r>
              <a:rPr lang="en-US" dirty="0" err="1"/>
              <a:t>hoặc</a:t>
            </a:r>
            <a:r>
              <a:rPr lang="en-US" dirty="0"/>
              <a:t> </a:t>
            </a:r>
            <a:r>
              <a:rPr lang="en-US" dirty="0" err="1"/>
              <a:t>nhấp</a:t>
            </a:r>
            <a:r>
              <a:rPr lang="en-US" dirty="0"/>
              <a:t> </a:t>
            </a:r>
            <a:r>
              <a:rPr lang="en-US" dirty="0" err="1"/>
              <a:t>trái</a:t>
            </a:r>
            <a:r>
              <a:rPr lang="en-US" dirty="0"/>
              <a:t> </a:t>
            </a:r>
            <a:r>
              <a:rPr lang="en-US" dirty="0" err="1"/>
              <a:t>chuột</a:t>
            </a:r>
            <a:r>
              <a:rPr lang="en-US" dirty="0"/>
              <a:t> </a:t>
            </a:r>
            <a:r>
              <a:rPr lang="en-US" dirty="0" err="1"/>
              <a:t>để</a:t>
            </a:r>
            <a:r>
              <a:rPr lang="en-US" dirty="0"/>
              <a:t> </a:t>
            </a:r>
            <a:r>
              <a:rPr lang="en-US" dirty="0" err="1"/>
              <a:t>vào</a:t>
            </a:r>
            <a:r>
              <a:rPr lang="en-US" dirty="0"/>
              <a:t> </a:t>
            </a:r>
            <a:r>
              <a:rPr lang="en-US" dirty="0" err="1"/>
              <a:t>phần</a:t>
            </a:r>
            <a:r>
              <a:rPr lang="en-US" dirty="0"/>
              <a:t> </a:t>
            </a:r>
            <a:r>
              <a:rPr lang="en-US" dirty="0" err="1"/>
              <a:t>câu</a:t>
            </a:r>
            <a:r>
              <a:rPr lang="en-US" dirty="0"/>
              <a:t> </a:t>
            </a:r>
            <a:r>
              <a:rPr lang="en-US" dirty="0" err="1"/>
              <a:t>hỏi</a:t>
            </a:r>
            <a:r>
              <a:rPr lang="en-US" dirty="0"/>
              <a:t>.</a:t>
            </a:r>
            <a:endParaRPr lang="en-US" dirty="0"/>
          </a:p>
        </p:txBody>
      </p:sp>
      <p:sp>
        <p:nvSpPr>
          <p:cNvPr id="4" name="Slide Number Placeholder 3"/>
          <p:cNvSpPr>
            <a:spLocks noGrp="1"/>
          </p:cNvSpPr>
          <p:nvPr>
            <p:ph type="sldNum" sz="quarter" idx="5"/>
          </p:nvPr>
        </p:nvSpPr>
        <p:spPr/>
        <p:txBody>
          <a:bodyPr/>
          <a:lstStyle/>
          <a:p>
            <a:fld id="{78202F42-8E37-417F-B7D4-5F68870918A3}" type="slidenum">
              <a:rPr lang="en-US" smtClean="0"/>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HD </a:t>
            </a:r>
            <a:r>
              <a:rPr lang="en-US" dirty="0" err="1"/>
              <a:t>chỉnh</a:t>
            </a:r>
            <a:r>
              <a:rPr lang="en-US" dirty="0"/>
              <a:t> </a:t>
            </a:r>
            <a:r>
              <a:rPr lang="en-US" dirty="0" err="1"/>
              <a:t>sửa</a:t>
            </a:r>
            <a:r>
              <a:rPr lang="en-US" dirty="0"/>
              <a:t>: </a:t>
            </a:r>
            <a:r>
              <a:rPr lang="en-US" dirty="0" err="1"/>
              <a:t>Thầy</a:t>
            </a:r>
            <a:r>
              <a:rPr lang="en-US" dirty="0"/>
              <a:t> </a:t>
            </a:r>
            <a:r>
              <a:rPr lang="en-US" dirty="0" err="1"/>
              <a:t>cô</a:t>
            </a:r>
            <a:r>
              <a:rPr lang="en-US" dirty="0"/>
              <a:t> </a:t>
            </a:r>
            <a:r>
              <a:rPr lang="en-US" dirty="0" err="1"/>
              <a:t>nhập</a:t>
            </a:r>
            <a:r>
              <a:rPr lang="en-US" dirty="0"/>
              <a:t> </a:t>
            </a:r>
            <a:r>
              <a:rPr lang="en-US" dirty="0" err="1"/>
              <a:t>câu</a:t>
            </a:r>
            <a:r>
              <a:rPr lang="en-US" dirty="0"/>
              <a:t> </a:t>
            </a:r>
            <a:r>
              <a:rPr lang="en-US" dirty="0" err="1"/>
              <a:t>hỏi</a:t>
            </a:r>
            <a:r>
              <a:rPr lang="en-US" dirty="0"/>
              <a:t> </a:t>
            </a:r>
            <a:r>
              <a:rPr lang="en-US" dirty="0" err="1"/>
              <a:t>và</a:t>
            </a:r>
            <a:r>
              <a:rPr lang="en-US" dirty="0"/>
              <a:t> </a:t>
            </a:r>
            <a:r>
              <a:rPr lang="en-US" dirty="0" err="1"/>
              <a:t>các</a:t>
            </a:r>
            <a:r>
              <a:rPr lang="en-US" dirty="0"/>
              <a:t> </a:t>
            </a:r>
            <a:r>
              <a:rPr lang="en-US" dirty="0" err="1"/>
              <a:t>đáp</a:t>
            </a:r>
            <a:r>
              <a:rPr lang="en-US" dirty="0"/>
              <a:t> </a:t>
            </a:r>
            <a:r>
              <a:rPr lang="en-US" dirty="0" err="1"/>
              <a:t>án</a:t>
            </a:r>
            <a:r>
              <a:rPr lang="en-US" dirty="0"/>
              <a:t> </a:t>
            </a:r>
            <a:r>
              <a:rPr lang="en-US" dirty="0" err="1"/>
              <a:t>vào</a:t>
            </a:r>
            <a:r>
              <a:rPr lang="en-US" dirty="0"/>
              <a:t> </a:t>
            </a:r>
            <a:r>
              <a:rPr lang="en-US" dirty="0" err="1"/>
              <a:t>các</a:t>
            </a:r>
            <a:r>
              <a:rPr lang="en-US" dirty="0"/>
              <a:t> ô (</a:t>
            </a:r>
            <a:r>
              <a:rPr lang="en-US" dirty="0" err="1"/>
              <a:t>Căn</a:t>
            </a:r>
            <a:r>
              <a:rPr lang="en-US" dirty="0"/>
              <a:t> </a:t>
            </a:r>
            <a:r>
              <a:rPr lang="en-US" dirty="0" err="1"/>
              <a:t>chỉnh</a:t>
            </a:r>
            <a:r>
              <a:rPr lang="en-US" dirty="0"/>
              <a:t> size </a:t>
            </a:r>
            <a:r>
              <a:rPr lang="en-US" dirty="0" err="1"/>
              <a:t>chữ</a:t>
            </a:r>
            <a:r>
              <a:rPr lang="en-US" dirty="0"/>
              <a:t> </a:t>
            </a:r>
            <a:r>
              <a:rPr lang="en-US" dirty="0" err="1"/>
              <a:t>cho</a:t>
            </a:r>
            <a:r>
              <a:rPr lang="en-US" dirty="0"/>
              <a:t> </a:t>
            </a:r>
            <a:r>
              <a:rPr lang="en-US" dirty="0" err="1"/>
              <a:t>phù</a:t>
            </a:r>
            <a:r>
              <a:rPr lang="en-US" dirty="0"/>
              <a:t> </a:t>
            </a:r>
            <a:r>
              <a:rPr lang="en-US" dirty="0" err="1"/>
              <a:t>hợp</a:t>
            </a:r>
            <a:r>
              <a:rPr lang="en-US" dirty="0"/>
              <a:t> </a:t>
            </a:r>
            <a:r>
              <a:rPr lang="en-US" dirty="0" err="1"/>
              <a:t>với</a:t>
            </a:r>
            <a:r>
              <a:rPr lang="en-US" dirty="0"/>
              <a:t> </a:t>
            </a:r>
            <a:r>
              <a:rPr lang="en-US" dirty="0" err="1"/>
              <a:t>độ</a:t>
            </a:r>
            <a:r>
              <a:rPr lang="en-US" dirty="0"/>
              <a:t> </a:t>
            </a:r>
            <a:r>
              <a:rPr lang="en-US" dirty="0" err="1"/>
              <a:t>dài</a:t>
            </a:r>
            <a:r>
              <a:rPr lang="en-US" dirty="0"/>
              <a:t> </a:t>
            </a:r>
            <a:r>
              <a:rPr lang="en-US" dirty="0" err="1"/>
              <a:t>câu</a:t>
            </a:r>
            <a:r>
              <a:rPr lang="en-US" dirty="0"/>
              <a:t> </a:t>
            </a:r>
            <a:r>
              <a:rPr lang="en-US" dirty="0" err="1"/>
              <a:t>hỏi</a:t>
            </a:r>
            <a:r>
              <a:rPr lang="en-US" dirty="0"/>
              <a:t>)</a:t>
            </a:r>
            <a:endParaRPr lang="en-US" dirty="0"/>
          </a:p>
          <a:p>
            <a:r>
              <a:rPr lang="en-US" dirty="0" err="1"/>
              <a:t>Thầy</a:t>
            </a:r>
            <a:r>
              <a:rPr lang="en-US" dirty="0"/>
              <a:t> </a:t>
            </a:r>
            <a:r>
              <a:rPr lang="en-US" dirty="0" err="1"/>
              <a:t>cô</a:t>
            </a:r>
            <a:r>
              <a:rPr lang="en-US" dirty="0"/>
              <a:t> </a:t>
            </a:r>
            <a:r>
              <a:rPr lang="en-US" dirty="0" err="1"/>
              <a:t>nhấp</a:t>
            </a:r>
            <a:r>
              <a:rPr lang="en-US" dirty="0"/>
              <a:t> </a:t>
            </a:r>
            <a:r>
              <a:rPr lang="en-US" dirty="0" err="1"/>
              <a:t>chuột</a:t>
            </a:r>
            <a:r>
              <a:rPr lang="en-US" dirty="0"/>
              <a:t> </a:t>
            </a:r>
            <a:r>
              <a:rPr lang="en-US" dirty="0" err="1"/>
              <a:t>phải</a:t>
            </a:r>
            <a:r>
              <a:rPr lang="en-US" dirty="0"/>
              <a:t> </a:t>
            </a:r>
            <a:r>
              <a:rPr lang="en-US" dirty="0" err="1"/>
              <a:t>hoặc</a:t>
            </a:r>
            <a:r>
              <a:rPr lang="en-US" dirty="0"/>
              <a:t> </a:t>
            </a:r>
            <a:r>
              <a:rPr lang="en-US" dirty="0" err="1"/>
              <a:t>phím</a:t>
            </a:r>
            <a:r>
              <a:rPr lang="en-US" dirty="0"/>
              <a:t> -&gt; </a:t>
            </a:r>
            <a:r>
              <a:rPr lang="en-US" dirty="0" err="1"/>
              <a:t>để</a:t>
            </a:r>
            <a:r>
              <a:rPr lang="en-US" dirty="0"/>
              <a:t> </a:t>
            </a:r>
            <a:r>
              <a:rPr lang="en-US" dirty="0" err="1"/>
              <a:t>hiện</a:t>
            </a:r>
            <a:r>
              <a:rPr lang="en-US" dirty="0"/>
              <a:t> </a:t>
            </a:r>
            <a:r>
              <a:rPr lang="en-US" dirty="0" err="1"/>
              <a:t>câu</a:t>
            </a:r>
            <a:r>
              <a:rPr lang="en-US" dirty="0"/>
              <a:t> </a:t>
            </a:r>
            <a:r>
              <a:rPr lang="en-US" dirty="0" err="1"/>
              <a:t>hỏi</a:t>
            </a:r>
            <a:r>
              <a:rPr lang="en-US" dirty="0"/>
              <a:t> </a:t>
            </a:r>
            <a:r>
              <a:rPr lang="en-US" dirty="0" err="1"/>
              <a:t>và</a:t>
            </a:r>
            <a:r>
              <a:rPr lang="en-US" dirty="0"/>
              <a:t> </a:t>
            </a:r>
            <a:r>
              <a:rPr lang="en-US" dirty="0" err="1"/>
              <a:t>các</a:t>
            </a:r>
            <a:r>
              <a:rPr lang="en-US" dirty="0"/>
              <a:t> </a:t>
            </a:r>
            <a:r>
              <a:rPr lang="en-US" dirty="0" err="1"/>
              <a:t>đáp</a:t>
            </a:r>
            <a:r>
              <a:rPr lang="en-US" dirty="0"/>
              <a:t> </a:t>
            </a:r>
            <a:r>
              <a:rPr lang="en-US" dirty="0" err="1"/>
              <a:t>án</a:t>
            </a:r>
            <a:endParaRPr lang="en-US" dirty="0"/>
          </a:p>
          <a:p>
            <a:r>
              <a:rPr lang="en-US" dirty="0"/>
              <a:t>Sau </a:t>
            </a:r>
            <a:r>
              <a:rPr lang="en-US" dirty="0" err="1"/>
              <a:t>khi</a:t>
            </a:r>
            <a:r>
              <a:rPr lang="en-US" dirty="0"/>
              <a:t> HS </a:t>
            </a:r>
            <a:r>
              <a:rPr lang="en-US" dirty="0" err="1"/>
              <a:t>chọn</a:t>
            </a:r>
            <a:r>
              <a:rPr lang="en-US" dirty="0"/>
              <a:t> </a:t>
            </a:r>
            <a:r>
              <a:rPr lang="en-US" dirty="0" err="1"/>
              <a:t>đáp</a:t>
            </a:r>
            <a:r>
              <a:rPr lang="en-US" dirty="0"/>
              <a:t> </a:t>
            </a:r>
            <a:r>
              <a:rPr lang="en-US" dirty="0" err="1"/>
              <a:t>án</a:t>
            </a:r>
            <a:r>
              <a:rPr lang="en-US" dirty="0"/>
              <a:t>, </a:t>
            </a:r>
            <a:r>
              <a:rPr lang="en-US" dirty="0" err="1"/>
              <a:t>thầy</a:t>
            </a:r>
            <a:r>
              <a:rPr lang="en-US" dirty="0"/>
              <a:t> </a:t>
            </a:r>
            <a:r>
              <a:rPr lang="en-US" dirty="0" err="1"/>
              <a:t>cô</a:t>
            </a:r>
            <a:r>
              <a:rPr lang="en-US" dirty="0"/>
              <a:t> </a:t>
            </a:r>
            <a:r>
              <a:rPr lang="en-US" dirty="0" err="1"/>
              <a:t>nhấp</a:t>
            </a:r>
            <a:r>
              <a:rPr lang="en-US" dirty="0"/>
              <a:t> </a:t>
            </a:r>
            <a:r>
              <a:rPr lang="en-US" dirty="0" err="1"/>
              <a:t>vào</a:t>
            </a:r>
            <a:r>
              <a:rPr lang="en-US" dirty="0"/>
              <a:t> PHẦN ĐẤT </a:t>
            </a:r>
            <a:r>
              <a:rPr lang="en-US" dirty="0" err="1"/>
              <a:t>chứa</a:t>
            </a:r>
            <a:r>
              <a:rPr lang="en-US" dirty="0"/>
              <a:t> </a:t>
            </a:r>
            <a:r>
              <a:rPr lang="en-US" dirty="0" err="1"/>
              <a:t>đáp</a:t>
            </a:r>
            <a:r>
              <a:rPr lang="en-US" dirty="0"/>
              <a:t> </a:t>
            </a:r>
            <a:r>
              <a:rPr lang="en-US" dirty="0" err="1"/>
              <a:t>án</a:t>
            </a:r>
            <a:r>
              <a:rPr lang="en-US" dirty="0"/>
              <a:t> </a:t>
            </a:r>
            <a:r>
              <a:rPr lang="en-US" dirty="0" err="1"/>
              <a:t>đó</a:t>
            </a:r>
            <a:r>
              <a:rPr lang="en-US" dirty="0"/>
              <a:t>.</a:t>
            </a:r>
            <a:endParaRPr lang="en-US" dirty="0"/>
          </a:p>
          <a:p>
            <a:r>
              <a:rPr lang="en-US" dirty="0"/>
              <a:t>Sau </a:t>
            </a:r>
            <a:r>
              <a:rPr lang="en-US" dirty="0" err="1"/>
              <a:t>khi</a:t>
            </a:r>
            <a:r>
              <a:rPr lang="en-US" dirty="0"/>
              <a:t> ở </a:t>
            </a:r>
            <a:r>
              <a:rPr lang="en-US" dirty="0" err="1"/>
              <a:t>phần</a:t>
            </a:r>
            <a:r>
              <a:rPr lang="en-US" dirty="0"/>
              <a:t> </a:t>
            </a:r>
            <a:r>
              <a:rPr lang="en-US" dirty="0" err="1"/>
              <a:t>kiểm</a:t>
            </a:r>
            <a:r>
              <a:rPr lang="en-US" dirty="0"/>
              <a:t> </a:t>
            </a:r>
            <a:r>
              <a:rPr lang="en-US" dirty="0" err="1"/>
              <a:t>tra</a:t>
            </a:r>
            <a:r>
              <a:rPr lang="en-US" dirty="0"/>
              <a:t> </a:t>
            </a:r>
            <a:r>
              <a:rPr lang="en-US" dirty="0" err="1"/>
              <a:t>đúng</a:t>
            </a:r>
            <a:r>
              <a:rPr lang="en-US" dirty="0"/>
              <a:t> </a:t>
            </a:r>
            <a:r>
              <a:rPr lang="en-US" dirty="0" err="1"/>
              <a:t>sai</a:t>
            </a:r>
            <a:r>
              <a:rPr lang="en-US" dirty="0"/>
              <a:t>, </a:t>
            </a:r>
            <a:r>
              <a:rPr lang="en-US" dirty="0" err="1"/>
              <a:t>thầy</a:t>
            </a:r>
            <a:r>
              <a:rPr lang="en-US" dirty="0"/>
              <a:t> </a:t>
            </a:r>
            <a:r>
              <a:rPr lang="en-US" dirty="0" err="1"/>
              <a:t>cô</a:t>
            </a:r>
            <a:r>
              <a:rPr lang="en-US" dirty="0"/>
              <a:t> </a:t>
            </a:r>
            <a:r>
              <a:rPr lang="en-US" dirty="0" err="1"/>
              <a:t>nhấp</a:t>
            </a:r>
            <a:r>
              <a:rPr lang="en-US" dirty="0"/>
              <a:t> &lt; </a:t>
            </a:r>
            <a:r>
              <a:rPr lang="en-US" dirty="0" err="1"/>
              <a:t>để</a:t>
            </a:r>
            <a:r>
              <a:rPr lang="en-US" dirty="0"/>
              <a:t> </a:t>
            </a:r>
            <a:r>
              <a:rPr lang="en-US" dirty="0" err="1"/>
              <a:t>trở</a:t>
            </a:r>
            <a:r>
              <a:rPr lang="en-US" dirty="0"/>
              <a:t> </a:t>
            </a:r>
            <a:r>
              <a:rPr lang="en-US" dirty="0" err="1"/>
              <a:t>về</a:t>
            </a:r>
            <a:r>
              <a:rPr lang="en-US" dirty="0"/>
              <a:t> </a:t>
            </a:r>
            <a:r>
              <a:rPr lang="en-US" dirty="0" err="1"/>
              <a:t>câu</a:t>
            </a:r>
            <a:r>
              <a:rPr lang="en-US" dirty="0"/>
              <a:t> </a:t>
            </a:r>
            <a:r>
              <a:rPr lang="en-US" dirty="0" err="1"/>
              <a:t>hỏi</a:t>
            </a:r>
            <a:r>
              <a:rPr lang="en-US" dirty="0"/>
              <a:t>.</a:t>
            </a:r>
            <a:endParaRPr lang="en-US" dirty="0"/>
          </a:p>
          <a:p>
            <a:r>
              <a:rPr lang="en-US" dirty="0"/>
              <a:t>Sau </a:t>
            </a:r>
            <a:r>
              <a:rPr lang="en-US" dirty="0" err="1"/>
              <a:t>khi</a:t>
            </a:r>
            <a:r>
              <a:rPr lang="en-US" dirty="0"/>
              <a:t> </a:t>
            </a:r>
            <a:r>
              <a:rPr lang="en-US" dirty="0" err="1"/>
              <a:t>hoàn</a:t>
            </a:r>
            <a:r>
              <a:rPr lang="en-US" dirty="0"/>
              <a:t> </a:t>
            </a:r>
            <a:r>
              <a:rPr lang="en-US" dirty="0" err="1"/>
              <a:t>thành</a:t>
            </a:r>
            <a:r>
              <a:rPr lang="en-US" dirty="0"/>
              <a:t> </a:t>
            </a:r>
            <a:r>
              <a:rPr lang="en-US" dirty="0" err="1"/>
              <a:t>xong</a:t>
            </a:r>
            <a:r>
              <a:rPr lang="en-US" dirty="0"/>
              <a:t> </a:t>
            </a:r>
            <a:r>
              <a:rPr lang="en-US" dirty="0" err="1"/>
              <a:t>câu</a:t>
            </a:r>
            <a:r>
              <a:rPr lang="en-US" dirty="0"/>
              <a:t> </a:t>
            </a:r>
            <a:r>
              <a:rPr lang="en-US" dirty="0" err="1"/>
              <a:t>hỏi</a:t>
            </a:r>
            <a:r>
              <a:rPr lang="en-US" dirty="0"/>
              <a:t>, </a:t>
            </a:r>
            <a:r>
              <a:rPr lang="en-US" dirty="0" err="1"/>
              <a:t>thầy</a:t>
            </a:r>
            <a:r>
              <a:rPr lang="en-US" dirty="0"/>
              <a:t> </a:t>
            </a:r>
            <a:r>
              <a:rPr lang="en-US" dirty="0" err="1"/>
              <a:t>cô</a:t>
            </a:r>
            <a:r>
              <a:rPr lang="en-US" dirty="0"/>
              <a:t> </a:t>
            </a:r>
            <a:r>
              <a:rPr lang="en-US" dirty="0" err="1"/>
              <a:t>nhấp</a:t>
            </a:r>
            <a:r>
              <a:rPr lang="en-US" dirty="0"/>
              <a:t> </a:t>
            </a:r>
            <a:r>
              <a:rPr lang="en-US" dirty="0" err="1"/>
              <a:t>hình</a:t>
            </a:r>
            <a:r>
              <a:rPr lang="en-US" dirty="0"/>
              <a:t> &gt; </a:t>
            </a:r>
            <a:r>
              <a:rPr lang="en-US" dirty="0" err="1"/>
              <a:t>hoặc</a:t>
            </a:r>
            <a:r>
              <a:rPr lang="en-US" dirty="0"/>
              <a:t> </a:t>
            </a:r>
            <a:r>
              <a:rPr lang="en-US" dirty="0" err="1"/>
              <a:t>chuột</a:t>
            </a:r>
            <a:r>
              <a:rPr lang="en-US" dirty="0"/>
              <a:t> </a:t>
            </a:r>
            <a:r>
              <a:rPr lang="en-US" dirty="0" err="1"/>
              <a:t>trái</a:t>
            </a:r>
            <a:r>
              <a:rPr lang="en-US" dirty="0"/>
              <a:t>, </a:t>
            </a:r>
            <a:r>
              <a:rPr lang="en-US" dirty="0" err="1"/>
              <a:t>phím</a:t>
            </a:r>
            <a:r>
              <a:rPr lang="en-US" dirty="0"/>
              <a:t> -&gt; </a:t>
            </a:r>
            <a:r>
              <a:rPr lang="en-US" dirty="0" err="1"/>
              <a:t>để</a:t>
            </a:r>
            <a:r>
              <a:rPr lang="en-US" dirty="0"/>
              <a:t> </a:t>
            </a:r>
            <a:r>
              <a:rPr lang="en-US" dirty="0" err="1"/>
              <a:t>chuyển</a:t>
            </a:r>
            <a:r>
              <a:rPr lang="en-US" dirty="0"/>
              <a:t> sang </a:t>
            </a:r>
            <a:r>
              <a:rPr lang="en-US" dirty="0" err="1"/>
              <a:t>câu</a:t>
            </a:r>
            <a:r>
              <a:rPr lang="en-US" dirty="0"/>
              <a:t> </a:t>
            </a:r>
            <a:r>
              <a:rPr lang="en-US" dirty="0" err="1"/>
              <a:t>hỏi</a:t>
            </a:r>
            <a:r>
              <a:rPr lang="en-US" dirty="0"/>
              <a:t> </a:t>
            </a:r>
            <a:r>
              <a:rPr lang="en-US" dirty="0" err="1"/>
              <a:t>tiếp</a:t>
            </a:r>
            <a:r>
              <a:rPr lang="en-US" dirty="0"/>
              <a:t> </a:t>
            </a:r>
            <a:r>
              <a:rPr lang="en-US" dirty="0" err="1"/>
              <a:t>theo.</a:t>
            </a:r>
            <a:endParaRPr lang="en-US" dirty="0"/>
          </a:p>
        </p:txBody>
      </p:sp>
      <p:sp>
        <p:nvSpPr>
          <p:cNvPr id="4" name="Slide Number Placeholder 3"/>
          <p:cNvSpPr>
            <a:spLocks noGrp="1"/>
          </p:cNvSpPr>
          <p:nvPr>
            <p:ph type="sldNum" sz="quarter" idx="5"/>
          </p:nvPr>
        </p:nvSpPr>
        <p:spPr/>
        <p:txBody>
          <a:bodyPr/>
          <a:lstStyle/>
          <a:p>
            <a:fld id="{78202F42-8E37-417F-B7D4-5F68870918A3}" type="slidenum">
              <a:rPr lang="en-US" smtClean="0"/>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202F42-8E37-417F-B7D4-5F68870918A3}" type="slidenum">
              <a:rPr lang="en-US" smtClean="0"/>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image" Target="../media/image6.png"/><Relationship Id="rId8" Type="http://schemas.openxmlformats.org/officeDocument/2006/relationships/image" Target="../media/image5.png"/><Relationship Id="rId7" Type="http://schemas.openxmlformats.org/officeDocument/2006/relationships/image" Target="../media/image3.svg"/><Relationship Id="rId6" Type="http://schemas.openxmlformats.org/officeDocument/2006/relationships/image" Target="../media/image4.png"/><Relationship Id="rId5" Type="http://schemas.openxmlformats.org/officeDocument/2006/relationships/image" Target="../media/image2.svg"/><Relationship Id="rId4" Type="http://schemas.openxmlformats.org/officeDocument/2006/relationships/image" Target="../media/image3.png"/><Relationship Id="rId3" Type="http://schemas.openxmlformats.org/officeDocument/2006/relationships/image" Target="../media/image1.svg"/><Relationship Id="rId2" Type="http://schemas.openxmlformats.org/officeDocument/2006/relationships/image" Target="../media/image2.png"/><Relationship Id="rId13" Type="http://schemas.openxmlformats.org/officeDocument/2006/relationships/slideLayout" Target="../slideLayouts/slideLayout7.xml"/><Relationship Id="rId12" Type="http://schemas.openxmlformats.org/officeDocument/2006/relationships/image" Target="../media/image5.svg"/><Relationship Id="rId11" Type="http://schemas.openxmlformats.org/officeDocument/2006/relationships/image" Target="../media/image7.png"/><Relationship Id="rId10" Type="http://schemas.openxmlformats.org/officeDocument/2006/relationships/image" Target="../media/image4.svg"/><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image" Target="../media/image20.svg"/><Relationship Id="rId6" Type="http://schemas.openxmlformats.org/officeDocument/2006/relationships/image" Target="../media/image22.png"/><Relationship Id="rId5" Type="http://schemas.openxmlformats.org/officeDocument/2006/relationships/image" Target="../media/image15.svg"/><Relationship Id="rId4" Type="http://schemas.openxmlformats.org/officeDocument/2006/relationships/image" Target="../media/image17.png"/><Relationship Id="rId3" Type="http://schemas.openxmlformats.org/officeDocument/2006/relationships/image" Target="../media/image30.jpeg"/><Relationship Id="rId2" Type="http://schemas.openxmlformats.org/officeDocument/2006/relationships/image" Target="../media/image29.png"/><Relationship Id="rId1" Type="http://schemas.openxmlformats.org/officeDocument/2006/relationships/image" Target="../media/image1.jpeg"/></Relationships>
</file>

<file path=ppt/slides/_rels/slide11.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32.jpeg"/><Relationship Id="rId4" Type="http://schemas.openxmlformats.org/officeDocument/2006/relationships/image" Target="../media/image31.jpeg"/><Relationship Id="rId3"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image" Target="../media/image1.jpeg"/></Relationships>
</file>

<file path=ppt/slides/_rels/slide12.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34.png"/><Relationship Id="rId3"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image" Target="../media/image1.jpeg"/></Relationships>
</file>

<file path=ppt/slides/_rels/slide13.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36.png"/><Relationship Id="rId4" Type="http://schemas.openxmlformats.org/officeDocument/2006/relationships/image" Target="../media/image22.png"/><Relationship Id="rId3" Type="http://schemas.openxmlformats.org/officeDocument/2006/relationships/image" Target="../media/image17.png"/><Relationship Id="rId2" Type="http://schemas.openxmlformats.org/officeDocument/2006/relationships/image" Target="../media/image35.png"/><Relationship Id="rId1" Type="http://schemas.openxmlformats.org/officeDocument/2006/relationships/image" Target="../media/image1.jpeg"/></Relationships>
</file>

<file path=ppt/slides/_rels/slide14.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38.png"/><Relationship Id="rId4" Type="http://schemas.openxmlformats.org/officeDocument/2006/relationships/image" Target="../media/image37.png"/><Relationship Id="rId3"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image" Target="../media/image1.jpeg"/></Relationships>
</file>

<file path=ppt/slides/_rels/slide15.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 Id="rId3"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image" Target="../media/image1.jpeg"/></Relationships>
</file>

<file path=ppt/slides/_rels/slide16.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image" Target="../media/image45.png"/><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 Id="rId3"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image" Target="../media/image1.jpeg"/></Relationships>
</file>

<file path=ppt/slides/_rels/slide17.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46.jpeg"/><Relationship Id="rId3"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image" Target="../media/image1.jpeg"/></Relationships>
</file>

<file path=ppt/slides/_rels/slide18.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image" Target="../media/image19.png"/><Relationship Id="rId3" Type="http://schemas.openxmlformats.org/officeDocument/2006/relationships/image" Target="../media/image20.png"/><Relationship Id="rId2" Type="http://schemas.openxmlformats.org/officeDocument/2006/relationships/image" Target="../media/image2.png"/><Relationship Id="rId1" Type="http://schemas.openxmlformats.org/officeDocument/2006/relationships/image" Target="../media/image1.jpeg"/></Relationships>
</file>

<file path=ppt/slides/_rels/slide19.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49.png"/><Relationship Id="rId5" Type="http://schemas.openxmlformats.org/officeDocument/2006/relationships/image" Target="../media/image48.jpeg"/><Relationship Id="rId4" Type="http://schemas.openxmlformats.org/officeDocument/2006/relationships/image" Target="../media/image47.png"/><Relationship Id="rId3" Type="http://schemas.openxmlformats.org/officeDocument/2006/relationships/image" Target="../media/image17.png"/><Relationship Id="rId2" Type="http://schemas.openxmlformats.org/officeDocument/2006/relationships/image" Target="../media/image22.png"/><Relationship Id="rId1" Type="http://schemas.openxmlformats.org/officeDocument/2006/relationships/image" Target="../media/image1.jpeg"/></Relationships>
</file>

<file path=ppt/slides/_rels/slide2.xml.rels><?xml version="1.0" encoding="UTF-8" standalone="yes"?>
<Relationships xmlns="http://schemas.openxmlformats.org/package/2006/relationships"><Relationship Id="rId9" Type="http://schemas.openxmlformats.org/officeDocument/2006/relationships/image" Target="../media/image9.svg"/><Relationship Id="rId8" Type="http://schemas.openxmlformats.org/officeDocument/2006/relationships/image" Target="../media/image11.png"/><Relationship Id="rId7" Type="http://schemas.openxmlformats.org/officeDocument/2006/relationships/image" Target="../media/image8.svg"/><Relationship Id="rId6" Type="http://schemas.openxmlformats.org/officeDocument/2006/relationships/image" Target="../media/image10.png"/><Relationship Id="rId5" Type="http://schemas.openxmlformats.org/officeDocument/2006/relationships/image" Target="../media/image7.svg"/><Relationship Id="rId4" Type="http://schemas.openxmlformats.org/officeDocument/2006/relationships/image" Target="../media/image9.png"/><Relationship Id="rId3" Type="http://schemas.openxmlformats.org/officeDocument/2006/relationships/image" Target="../media/image6.svg"/><Relationship Id="rId2" Type="http://schemas.openxmlformats.org/officeDocument/2006/relationships/image" Target="../media/image8.png"/><Relationship Id="rId10" Type="http://schemas.openxmlformats.org/officeDocument/2006/relationships/slideLayout" Target="../slideLayouts/slideLayout7.xml"/><Relationship Id="rId1" Type="http://schemas.openxmlformats.org/officeDocument/2006/relationships/image" Target="../media/image1.jpeg"/></Relationships>
</file>

<file path=ppt/slides/_rels/slide20.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jpeg"/><Relationship Id="rId3" Type="http://schemas.openxmlformats.org/officeDocument/2006/relationships/image" Target="../media/image17.png"/><Relationship Id="rId2" Type="http://schemas.openxmlformats.org/officeDocument/2006/relationships/image" Target="../media/image22.png"/><Relationship Id="rId1" Type="http://schemas.openxmlformats.org/officeDocument/2006/relationships/image" Target="../media/image1.jpeg"/></Relationships>
</file>

<file path=ppt/slides/_rels/slide21.xml.rels><?xml version="1.0" encoding="UTF-8" standalone="yes"?>
<Relationships xmlns="http://schemas.openxmlformats.org/package/2006/relationships"><Relationship Id="rId9" Type="http://schemas.openxmlformats.org/officeDocument/2006/relationships/image" Target="../media/image26.svg"/><Relationship Id="rId8" Type="http://schemas.openxmlformats.org/officeDocument/2006/relationships/image" Target="../media/image55.png"/><Relationship Id="rId7" Type="http://schemas.openxmlformats.org/officeDocument/2006/relationships/image" Target="../media/image25.svg"/><Relationship Id="rId6" Type="http://schemas.openxmlformats.org/officeDocument/2006/relationships/image" Target="../media/image54.png"/><Relationship Id="rId5" Type="http://schemas.openxmlformats.org/officeDocument/2006/relationships/image" Target="../media/image24.svg"/><Relationship Id="rId4" Type="http://schemas.openxmlformats.org/officeDocument/2006/relationships/image" Target="../media/image53.png"/><Relationship Id="rId3" Type="http://schemas.openxmlformats.org/officeDocument/2006/relationships/image" Target="../media/image17.png"/><Relationship Id="rId2" Type="http://schemas.openxmlformats.org/officeDocument/2006/relationships/image" Target="../media/image22.png"/><Relationship Id="rId14" Type="http://schemas.openxmlformats.org/officeDocument/2006/relationships/slideLayout" Target="../slideLayouts/slideLayout7.xml"/><Relationship Id="rId13" Type="http://schemas.openxmlformats.org/officeDocument/2006/relationships/image" Target="../media/image28.svg"/><Relationship Id="rId12" Type="http://schemas.openxmlformats.org/officeDocument/2006/relationships/image" Target="../media/image57.png"/><Relationship Id="rId11" Type="http://schemas.openxmlformats.org/officeDocument/2006/relationships/image" Target="../media/image27.svg"/><Relationship Id="rId10" Type="http://schemas.openxmlformats.org/officeDocument/2006/relationships/image" Target="../media/image56.png"/><Relationship Id="rId1" Type="http://schemas.openxmlformats.org/officeDocument/2006/relationships/image" Target="../media/image1.jpeg"/></Relationships>
</file>

<file path=ppt/slides/_rels/slide22.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image" Target="../media/image19.png"/><Relationship Id="rId3" Type="http://schemas.openxmlformats.org/officeDocument/2006/relationships/image" Target="../media/image20.png"/><Relationship Id="rId2" Type="http://schemas.openxmlformats.org/officeDocument/2006/relationships/image" Target="../media/image2.png"/><Relationship Id="rId1" Type="http://schemas.openxmlformats.org/officeDocument/2006/relationships/image" Target="../media/image1.jpeg"/></Relationships>
</file>

<file path=ppt/slides/_rels/slide23.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60.jpeg"/><Relationship Id="rId5" Type="http://schemas.openxmlformats.org/officeDocument/2006/relationships/image" Target="../media/image59.jpeg"/><Relationship Id="rId4" Type="http://schemas.openxmlformats.org/officeDocument/2006/relationships/image" Target="../media/image58.jpeg"/><Relationship Id="rId3" Type="http://schemas.openxmlformats.org/officeDocument/2006/relationships/image" Target="../media/image17.png"/><Relationship Id="rId2" Type="http://schemas.openxmlformats.org/officeDocument/2006/relationships/image" Target="../media/image22.png"/><Relationship Id="rId1" Type="http://schemas.openxmlformats.org/officeDocument/2006/relationships/image" Target="../media/image1.jpeg"/></Relationships>
</file>

<file path=ppt/slides/_rels/slide24.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63.jpeg"/><Relationship Id="rId5" Type="http://schemas.openxmlformats.org/officeDocument/2006/relationships/image" Target="../media/image62.jpeg"/><Relationship Id="rId4" Type="http://schemas.openxmlformats.org/officeDocument/2006/relationships/image" Target="../media/image61.jpeg"/><Relationship Id="rId3" Type="http://schemas.openxmlformats.org/officeDocument/2006/relationships/image" Target="../media/image17.png"/><Relationship Id="rId2" Type="http://schemas.openxmlformats.org/officeDocument/2006/relationships/image" Target="../media/image22.png"/><Relationship Id="rId1" Type="http://schemas.openxmlformats.org/officeDocument/2006/relationships/image" Target="../media/image1.jpeg"/></Relationships>
</file>

<file path=ppt/slides/_rels/slide25.xml.rels><?xml version="1.0" encoding="UTF-8" standalone="yes"?>
<Relationships xmlns="http://schemas.openxmlformats.org/package/2006/relationships"><Relationship Id="rId9" Type="http://schemas.openxmlformats.org/officeDocument/2006/relationships/image" Target="../media/image70.png"/><Relationship Id="rId8" Type="http://schemas.microsoft.com/office/2007/relationships/media" Target="../media/media1.mp3"/><Relationship Id="rId7" Type="http://schemas.openxmlformats.org/officeDocument/2006/relationships/audio" Target="NULL" TargetMode="Externa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 Id="rId3" Type="http://schemas.openxmlformats.org/officeDocument/2006/relationships/image" Target="../media/image66.png"/><Relationship Id="rId2" Type="http://schemas.openxmlformats.org/officeDocument/2006/relationships/image" Target="../media/image65.png"/><Relationship Id="rId13" Type="http://schemas.openxmlformats.org/officeDocument/2006/relationships/notesSlide" Target="../notesSlides/notesSlide1.xml"/><Relationship Id="rId12" Type="http://schemas.openxmlformats.org/officeDocument/2006/relationships/slideLayout" Target="../slideLayouts/slideLayout1.xml"/><Relationship Id="rId11" Type="http://schemas.openxmlformats.org/officeDocument/2006/relationships/image" Target="../media/image72.png"/><Relationship Id="rId10" Type="http://schemas.openxmlformats.org/officeDocument/2006/relationships/image" Target="../media/image71.png"/><Relationship Id="rId1" Type="http://schemas.openxmlformats.org/officeDocument/2006/relationships/image" Target="../media/image64.png"/></Relationships>
</file>

<file path=ppt/slides/_rels/slide26.xml.rels><?xml version="1.0" encoding="UTF-8" standalone="yes"?>
<Relationships xmlns="http://schemas.openxmlformats.org/package/2006/relationships"><Relationship Id="rId9" Type="http://schemas.openxmlformats.org/officeDocument/2006/relationships/image" Target="../media/image80.emf"/><Relationship Id="rId8" Type="http://schemas.openxmlformats.org/officeDocument/2006/relationships/image" Target="../media/image79.png"/><Relationship Id="rId7" Type="http://schemas.openxmlformats.org/officeDocument/2006/relationships/image" Target="../media/image78.png"/><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 Id="rId3" Type="http://schemas.openxmlformats.org/officeDocument/2006/relationships/image" Target="../media/image64.png"/><Relationship Id="rId2" Type="http://schemas.openxmlformats.org/officeDocument/2006/relationships/image" Target="../media/image74.png"/><Relationship Id="rId19" Type="http://schemas.openxmlformats.org/officeDocument/2006/relationships/slideLayout" Target="../slideLayouts/slideLayout2.xml"/><Relationship Id="rId18" Type="http://schemas.openxmlformats.org/officeDocument/2006/relationships/audio" Target="../media/audio30.wav"/><Relationship Id="rId17" Type="http://schemas.microsoft.com/office/2007/relationships/media" Target="../media/media2.mp3"/><Relationship Id="rId16" Type="http://schemas.openxmlformats.org/officeDocument/2006/relationships/audio" Target="../media/media2.mp3"/><Relationship Id="rId15" Type="http://schemas.openxmlformats.org/officeDocument/2006/relationships/image" Target="../media/image70.png"/><Relationship Id="rId14" Type="http://schemas.microsoft.com/office/2007/relationships/media" Target="../media/audio29.wav"/><Relationship Id="rId13" Type="http://schemas.openxmlformats.org/officeDocument/2006/relationships/audio" Target="../media/audio29.wav"/><Relationship Id="rId12" Type="http://schemas.openxmlformats.org/officeDocument/2006/relationships/image" Target="../media/image82.png"/><Relationship Id="rId11" Type="http://schemas.openxmlformats.org/officeDocument/2006/relationships/image" Target="../media/image81.png"/><Relationship Id="rId10" Type="http://schemas.openxmlformats.org/officeDocument/2006/relationships/image" Target="../media/image68.png"/><Relationship Id="rId1" Type="http://schemas.openxmlformats.org/officeDocument/2006/relationships/image" Target="../media/image73.png"/></Relationships>
</file>

<file path=ppt/slides/_rels/slide27.xml.rels><?xml version="1.0" encoding="UTF-8" standalone="yes"?>
<Relationships xmlns="http://schemas.openxmlformats.org/package/2006/relationships"><Relationship Id="rId9" Type="http://schemas.openxmlformats.org/officeDocument/2006/relationships/image" Target="../media/image80.emf"/><Relationship Id="rId8" Type="http://schemas.openxmlformats.org/officeDocument/2006/relationships/image" Target="../media/image79.png"/><Relationship Id="rId7" Type="http://schemas.openxmlformats.org/officeDocument/2006/relationships/image" Target="../media/image84.png"/><Relationship Id="rId6" Type="http://schemas.openxmlformats.org/officeDocument/2006/relationships/image" Target="../media/image76.png"/><Relationship Id="rId5" Type="http://schemas.openxmlformats.org/officeDocument/2006/relationships/image" Target="../media/image83.png"/><Relationship Id="rId4" Type="http://schemas.openxmlformats.org/officeDocument/2006/relationships/image" Target="../media/image75.png"/><Relationship Id="rId3" Type="http://schemas.openxmlformats.org/officeDocument/2006/relationships/image" Target="../media/image64.png"/><Relationship Id="rId2" Type="http://schemas.openxmlformats.org/officeDocument/2006/relationships/image" Target="../media/image74.png"/><Relationship Id="rId19" Type="http://schemas.openxmlformats.org/officeDocument/2006/relationships/slideLayout" Target="../slideLayouts/slideLayout2.xml"/><Relationship Id="rId18" Type="http://schemas.openxmlformats.org/officeDocument/2006/relationships/audio" Target="../media/audio30.wav"/><Relationship Id="rId17" Type="http://schemas.microsoft.com/office/2007/relationships/media" Target="../media/media2.mp3"/><Relationship Id="rId16" Type="http://schemas.openxmlformats.org/officeDocument/2006/relationships/audio" Target="../media/media2.mp3"/><Relationship Id="rId15" Type="http://schemas.openxmlformats.org/officeDocument/2006/relationships/image" Target="../media/image70.png"/><Relationship Id="rId14" Type="http://schemas.microsoft.com/office/2007/relationships/media" Target="../media/audio29.wav"/><Relationship Id="rId13" Type="http://schemas.openxmlformats.org/officeDocument/2006/relationships/audio" Target="../media/audio29.wav"/><Relationship Id="rId12" Type="http://schemas.openxmlformats.org/officeDocument/2006/relationships/image" Target="../media/image82.png"/><Relationship Id="rId11" Type="http://schemas.openxmlformats.org/officeDocument/2006/relationships/image" Target="../media/image81.png"/><Relationship Id="rId10" Type="http://schemas.openxmlformats.org/officeDocument/2006/relationships/image" Target="../media/image68.png"/><Relationship Id="rId1" Type="http://schemas.openxmlformats.org/officeDocument/2006/relationships/image" Target="../media/image73.png"/></Relationships>
</file>

<file path=ppt/slides/_rels/slide28.xml.rels><?xml version="1.0" encoding="UTF-8" standalone="yes"?>
<Relationships xmlns="http://schemas.openxmlformats.org/package/2006/relationships"><Relationship Id="rId9" Type="http://schemas.openxmlformats.org/officeDocument/2006/relationships/image" Target="../media/image79.png"/><Relationship Id="rId8" Type="http://schemas.openxmlformats.org/officeDocument/2006/relationships/image" Target="../media/image86.png"/><Relationship Id="rId7" Type="http://schemas.openxmlformats.org/officeDocument/2006/relationships/image" Target="../media/image85.png"/><Relationship Id="rId6" Type="http://schemas.openxmlformats.org/officeDocument/2006/relationships/image" Target="../media/image77.png"/><Relationship Id="rId5" Type="http://schemas.openxmlformats.org/officeDocument/2006/relationships/image" Target="../media/image83.png"/><Relationship Id="rId4" Type="http://schemas.openxmlformats.org/officeDocument/2006/relationships/image" Target="../media/image75.png"/><Relationship Id="rId3" Type="http://schemas.openxmlformats.org/officeDocument/2006/relationships/image" Target="../media/image64.png"/><Relationship Id="rId21" Type="http://schemas.openxmlformats.org/officeDocument/2006/relationships/notesSlide" Target="../notesSlides/notesSlide2.xml"/><Relationship Id="rId20" Type="http://schemas.openxmlformats.org/officeDocument/2006/relationships/slideLayout" Target="../slideLayouts/slideLayout2.xml"/><Relationship Id="rId2" Type="http://schemas.openxmlformats.org/officeDocument/2006/relationships/image" Target="../media/image74.png"/><Relationship Id="rId19" Type="http://schemas.openxmlformats.org/officeDocument/2006/relationships/audio" Target="../media/audio30.wav"/><Relationship Id="rId18" Type="http://schemas.microsoft.com/office/2007/relationships/media" Target="../media/media2.mp3"/><Relationship Id="rId17" Type="http://schemas.openxmlformats.org/officeDocument/2006/relationships/audio" Target="../media/media2.mp3"/><Relationship Id="rId16" Type="http://schemas.openxmlformats.org/officeDocument/2006/relationships/image" Target="../media/image70.png"/><Relationship Id="rId15" Type="http://schemas.microsoft.com/office/2007/relationships/media" Target="../media/audio29.wav"/><Relationship Id="rId14" Type="http://schemas.openxmlformats.org/officeDocument/2006/relationships/audio" Target="../media/audio29.wav"/><Relationship Id="rId13" Type="http://schemas.openxmlformats.org/officeDocument/2006/relationships/image" Target="../media/image82.png"/><Relationship Id="rId12" Type="http://schemas.openxmlformats.org/officeDocument/2006/relationships/image" Target="../media/image68.png"/><Relationship Id="rId11" Type="http://schemas.openxmlformats.org/officeDocument/2006/relationships/image" Target="../media/image80.emf"/><Relationship Id="rId10" Type="http://schemas.openxmlformats.org/officeDocument/2006/relationships/image" Target="../media/image81.png"/><Relationship Id="rId1" Type="http://schemas.openxmlformats.org/officeDocument/2006/relationships/image" Target="../media/image73.png"/></Relationships>
</file>

<file path=ppt/slides/_rels/slide29.xml.rels><?xml version="1.0" encoding="UTF-8" standalone="yes"?>
<Relationships xmlns="http://schemas.openxmlformats.org/package/2006/relationships"><Relationship Id="rId9" Type="http://schemas.openxmlformats.org/officeDocument/2006/relationships/image" Target="../media/image79.png"/><Relationship Id="rId8" Type="http://schemas.openxmlformats.org/officeDocument/2006/relationships/image" Target="../media/image87.png"/><Relationship Id="rId7" Type="http://schemas.openxmlformats.org/officeDocument/2006/relationships/image" Target="../media/image81.png"/><Relationship Id="rId6" Type="http://schemas.openxmlformats.org/officeDocument/2006/relationships/image" Target="../media/image76.png"/><Relationship Id="rId5" Type="http://schemas.openxmlformats.org/officeDocument/2006/relationships/image" Target="../media/image83.png"/><Relationship Id="rId4" Type="http://schemas.openxmlformats.org/officeDocument/2006/relationships/image" Target="../media/image84.png"/><Relationship Id="rId3" Type="http://schemas.openxmlformats.org/officeDocument/2006/relationships/image" Target="../media/image64.png"/><Relationship Id="rId2" Type="http://schemas.openxmlformats.org/officeDocument/2006/relationships/image" Target="../media/image74.png"/><Relationship Id="rId19" Type="http://schemas.openxmlformats.org/officeDocument/2006/relationships/slideLayout" Target="../slideLayouts/slideLayout2.xml"/><Relationship Id="rId18" Type="http://schemas.openxmlformats.org/officeDocument/2006/relationships/audio" Target="../media/audio30.wav"/><Relationship Id="rId17" Type="http://schemas.microsoft.com/office/2007/relationships/media" Target="../media/media2.mp3"/><Relationship Id="rId16" Type="http://schemas.openxmlformats.org/officeDocument/2006/relationships/audio" Target="../media/media2.mp3"/><Relationship Id="rId15" Type="http://schemas.openxmlformats.org/officeDocument/2006/relationships/image" Target="../media/image70.png"/><Relationship Id="rId14" Type="http://schemas.microsoft.com/office/2007/relationships/media" Target="../media/audio29.wav"/><Relationship Id="rId13" Type="http://schemas.openxmlformats.org/officeDocument/2006/relationships/audio" Target="../media/audio29.wav"/><Relationship Id="rId12" Type="http://schemas.openxmlformats.org/officeDocument/2006/relationships/image" Target="../media/image82.png"/><Relationship Id="rId11" Type="http://schemas.openxmlformats.org/officeDocument/2006/relationships/image" Target="../media/image68.png"/><Relationship Id="rId10" Type="http://schemas.openxmlformats.org/officeDocument/2006/relationships/image" Target="../media/image80.emf"/><Relationship Id="rId1" Type="http://schemas.openxmlformats.org/officeDocument/2006/relationships/image" Target="../media/image73.png"/></Relationships>
</file>

<file path=ppt/slides/_rels/slide3.xml.rels><?xml version="1.0" encoding="UTF-8" standalone="yes"?>
<Relationships xmlns="http://schemas.openxmlformats.org/package/2006/relationships"><Relationship Id="rId9" Type="http://schemas.openxmlformats.org/officeDocument/2006/relationships/image" Target="../media/image13.svg"/><Relationship Id="rId8" Type="http://schemas.openxmlformats.org/officeDocument/2006/relationships/image" Target="../media/image15.png"/><Relationship Id="rId7" Type="http://schemas.openxmlformats.org/officeDocument/2006/relationships/image" Target="../media/image12.svg"/><Relationship Id="rId6" Type="http://schemas.openxmlformats.org/officeDocument/2006/relationships/image" Target="../media/image14.png"/><Relationship Id="rId5" Type="http://schemas.openxmlformats.org/officeDocument/2006/relationships/image" Target="../media/image11.svg"/><Relationship Id="rId4" Type="http://schemas.openxmlformats.org/officeDocument/2006/relationships/image" Target="../media/image13.png"/><Relationship Id="rId3" Type="http://schemas.openxmlformats.org/officeDocument/2006/relationships/image" Target="../media/image10.svg"/><Relationship Id="rId2" Type="http://schemas.openxmlformats.org/officeDocument/2006/relationships/image" Target="../media/image12.png"/><Relationship Id="rId12" Type="http://schemas.openxmlformats.org/officeDocument/2006/relationships/slideLayout" Target="../slideLayouts/slideLayout7.xml"/><Relationship Id="rId11" Type="http://schemas.openxmlformats.org/officeDocument/2006/relationships/image" Target="../media/image14.svg"/><Relationship Id="rId10" Type="http://schemas.openxmlformats.org/officeDocument/2006/relationships/image" Target="../media/image16.png"/><Relationship Id="rId1" Type="http://schemas.openxmlformats.org/officeDocument/2006/relationships/image" Target="../media/image1.jpeg"/></Relationships>
</file>

<file path=ppt/slides/_rels/slide30.xml.rels><?xml version="1.0" encoding="UTF-8" standalone="yes"?>
<Relationships xmlns="http://schemas.openxmlformats.org/package/2006/relationships"><Relationship Id="rId8" Type="http://schemas.openxmlformats.org/officeDocument/2006/relationships/notesSlide" Target="../notesSlides/notesSlide3.xml"/><Relationship Id="rId7" Type="http://schemas.openxmlformats.org/officeDocument/2006/relationships/slideLayout" Target="../slideLayouts/slideLayout1.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69.png"/><Relationship Id="rId3" Type="http://schemas.openxmlformats.org/officeDocument/2006/relationships/image" Target="../media/image68.png"/><Relationship Id="rId2" Type="http://schemas.openxmlformats.org/officeDocument/2006/relationships/image" Target="../media/image65.png"/><Relationship Id="rId1" Type="http://schemas.openxmlformats.org/officeDocument/2006/relationships/image" Target="../media/image64.png"/></Relationships>
</file>

<file path=ppt/slides/_rels/slide4.xml.rels><?xml version="1.0" encoding="UTF-8" standalone="yes"?>
<Relationships xmlns="http://schemas.openxmlformats.org/package/2006/relationships"><Relationship Id="rId9" Type="http://schemas.openxmlformats.org/officeDocument/2006/relationships/image" Target="../media/image17.svg"/><Relationship Id="rId8" Type="http://schemas.openxmlformats.org/officeDocument/2006/relationships/image" Target="../media/image19.png"/><Relationship Id="rId7" Type="http://schemas.openxmlformats.org/officeDocument/2006/relationships/image" Target="../media/image16.svg"/><Relationship Id="rId6" Type="http://schemas.openxmlformats.org/officeDocument/2006/relationships/image" Target="../media/image18.png"/><Relationship Id="rId5" Type="http://schemas.openxmlformats.org/officeDocument/2006/relationships/image" Target="../media/image15.svg"/><Relationship Id="rId4" Type="http://schemas.openxmlformats.org/officeDocument/2006/relationships/image" Target="../media/image17.png"/><Relationship Id="rId3" Type="http://schemas.openxmlformats.org/officeDocument/2006/relationships/image" Target="../media/image7.svg"/><Relationship Id="rId2" Type="http://schemas.openxmlformats.org/officeDocument/2006/relationships/image" Target="../media/image9.png"/><Relationship Id="rId10" Type="http://schemas.openxmlformats.org/officeDocument/2006/relationships/slideLayout" Target="../slideLayouts/slideLayout7.xml"/><Relationship Id="rId1" Type="http://schemas.openxmlformats.org/officeDocument/2006/relationships/image" Target="../media/image1.jpeg"/></Relationships>
</file>

<file path=ppt/slides/_rels/slide5.xml.rels><?xml version="1.0" encoding="UTF-8" standalone="yes"?>
<Relationships xmlns="http://schemas.openxmlformats.org/package/2006/relationships"><Relationship Id="rId9" Type="http://schemas.openxmlformats.org/officeDocument/2006/relationships/image" Target="../media/image17.svg"/><Relationship Id="rId8" Type="http://schemas.openxmlformats.org/officeDocument/2006/relationships/image" Target="../media/image19.png"/><Relationship Id="rId7" Type="http://schemas.openxmlformats.org/officeDocument/2006/relationships/image" Target="../media/image19.svg"/><Relationship Id="rId6" Type="http://schemas.openxmlformats.org/officeDocument/2006/relationships/image" Target="../media/image21.png"/><Relationship Id="rId5" Type="http://schemas.openxmlformats.org/officeDocument/2006/relationships/image" Target="../media/image18.svg"/><Relationship Id="rId4" Type="http://schemas.openxmlformats.org/officeDocument/2006/relationships/image" Target="../media/image20.png"/><Relationship Id="rId3" Type="http://schemas.openxmlformats.org/officeDocument/2006/relationships/image" Target="../media/image1.svg"/><Relationship Id="rId2" Type="http://schemas.openxmlformats.org/officeDocument/2006/relationships/image" Target="../media/image2.png"/><Relationship Id="rId10" Type="http://schemas.openxmlformats.org/officeDocument/2006/relationships/slideLayout" Target="../slideLayouts/slideLayout7.xml"/><Relationship Id="rId1" Type="http://schemas.openxmlformats.org/officeDocument/2006/relationships/image" Target="../media/image1.jpeg"/></Relationships>
</file>

<file path=ppt/slides/_rels/slide6.xml.rels><?xml version="1.0" encoding="UTF-8" standalone="yes"?>
<Relationships xmlns="http://schemas.openxmlformats.org/package/2006/relationships"><Relationship Id="rId9" Type="http://schemas.openxmlformats.org/officeDocument/2006/relationships/image" Target="../media/image22.svg"/><Relationship Id="rId8" Type="http://schemas.openxmlformats.org/officeDocument/2006/relationships/image" Target="../media/image24.png"/><Relationship Id="rId7" Type="http://schemas.openxmlformats.org/officeDocument/2006/relationships/image" Target="../media/image21.svg"/><Relationship Id="rId6" Type="http://schemas.openxmlformats.org/officeDocument/2006/relationships/image" Target="../media/image23.png"/><Relationship Id="rId5" Type="http://schemas.openxmlformats.org/officeDocument/2006/relationships/image" Target="../media/image15.svg"/><Relationship Id="rId4" Type="http://schemas.openxmlformats.org/officeDocument/2006/relationships/image" Target="../media/image17.png"/><Relationship Id="rId3" Type="http://schemas.openxmlformats.org/officeDocument/2006/relationships/image" Target="../media/image20.svg"/><Relationship Id="rId2" Type="http://schemas.openxmlformats.org/officeDocument/2006/relationships/image" Target="../media/image22.png"/><Relationship Id="rId12" Type="http://schemas.openxmlformats.org/officeDocument/2006/relationships/slideLayout" Target="../slideLayouts/slideLayout7.xml"/><Relationship Id="rId11" Type="http://schemas.openxmlformats.org/officeDocument/2006/relationships/image" Target="../media/image23.svg"/><Relationship Id="rId10" Type="http://schemas.openxmlformats.org/officeDocument/2006/relationships/image" Target="../media/image25.png"/><Relationship Id="rId1" Type="http://schemas.openxmlformats.org/officeDocument/2006/relationships/image" Target="../media/image1.jpeg"/></Relationships>
</file>

<file path=ppt/slides/_rels/slide7.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28.jpeg"/><Relationship Id="rId7" Type="http://schemas.openxmlformats.org/officeDocument/2006/relationships/image" Target="../media/image27.jpeg"/><Relationship Id="rId6" Type="http://schemas.openxmlformats.org/officeDocument/2006/relationships/image" Target="../media/image26.jpeg"/><Relationship Id="rId5" Type="http://schemas.openxmlformats.org/officeDocument/2006/relationships/image" Target="../media/image15.svg"/><Relationship Id="rId4" Type="http://schemas.openxmlformats.org/officeDocument/2006/relationships/image" Target="../media/image17.png"/><Relationship Id="rId3" Type="http://schemas.openxmlformats.org/officeDocument/2006/relationships/image" Target="../media/image20.svg"/><Relationship Id="rId2" Type="http://schemas.openxmlformats.org/officeDocument/2006/relationships/image" Target="../media/image22.png"/><Relationship Id="rId1" Type="http://schemas.openxmlformats.org/officeDocument/2006/relationships/image" Target="../media/image1.jpeg"/></Relationships>
</file>

<file path=ppt/slides/_rels/slide8.xml.rels><?xml version="1.0" encoding="UTF-8" standalone="yes"?>
<Relationships xmlns="http://schemas.openxmlformats.org/package/2006/relationships"><Relationship Id="rId9" Type="http://schemas.openxmlformats.org/officeDocument/2006/relationships/image" Target="../media/image17.svg"/><Relationship Id="rId8" Type="http://schemas.openxmlformats.org/officeDocument/2006/relationships/image" Target="../media/image19.png"/><Relationship Id="rId7" Type="http://schemas.openxmlformats.org/officeDocument/2006/relationships/image" Target="../media/image19.svg"/><Relationship Id="rId6" Type="http://schemas.openxmlformats.org/officeDocument/2006/relationships/image" Target="../media/image21.png"/><Relationship Id="rId5" Type="http://schemas.openxmlformats.org/officeDocument/2006/relationships/image" Target="../media/image18.svg"/><Relationship Id="rId4" Type="http://schemas.openxmlformats.org/officeDocument/2006/relationships/image" Target="../media/image20.png"/><Relationship Id="rId3" Type="http://schemas.openxmlformats.org/officeDocument/2006/relationships/image" Target="../media/image1.svg"/><Relationship Id="rId2" Type="http://schemas.openxmlformats.org/officeDocument/2006/relationships/image" Target="../media/image2.png"/><Relationship Id="rId10" Type="http://schemas.openxmlformats.org/officeDocument/2006/relationships/slideLayout" Target="../slideLayouts/slideLayout7.xml"/><Relationship Id="rId1" Type="http://schemas.openxmlformats.org/officeDocument/2006/relationships/image" Target="../media/image1.jpeg"/></Relationships>
</file>

<file path=ppt/slides/_rels/slide9.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20.svg"/><Relationship Id="rId4" Type="http://schemas.openxmlformats.org/officeDocument/2006/relationships/image" Target="../media/image22.png"/><Relationship Id="rId3" Type="http://schemas.openxmlformats.org/officeDocument/2006/relationships/image" Target="../media/image15.svg"/><Relationship Id="rId2" Type="http://schemas.openxmlformats.org/officeDocument/2006/relationships/image" Target="../media/image17.png"/><Relationship Id="rId1" Type="http://schemas.openxmlformats.org/officeDocument/2006/relationships/image" Target="../media/image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4000500"/>
            <a:ext cx="18288000" cy="14480756"/>
          </a:xfrm>
          <a:custGeom>
            <a:avLst/>
            <a:gdLst/>
            <a:ahLst/>
            <a:cxnLst/>
            <a:rect l="l" t="t" r="r" b="b"/>
            <a:pathLst>
              <a:path w="18288000" h="14480756">
                <a:moveTo>
                  <a:pt x="0" y="0"/>
                </a:moveTo>
                <a:lnTo>
                  <a:pt x="18288000" y="0"/>
                </a:lnTo>
                <a:lnTo>
                  <a:pt x="18288000" y="14480756"/>
                </a:lnTo>
                <a:lnTo>
                  <a:pt x="0" y="14480756"/>
                </a:lnTo>
                <a:lnTo>
                  <a:pt x="0" y="0"/>
                </a:lnTo>
                <a:close/>
              </a:path>
            </a:pathLst>
          </a:custGeom>
          <a:blipFill>
            <a:blip r:embed="rId1"/>
            <a:stretch>
              <a:fillRect t="-17365" b="-8926"/>
            </a:stretch>
          </a:blipFill>
        </p:spPr>
      </p:sp>
      <p:grpSp>
        <p:nvGrpSpPr>
          <p:cNvPr id="3" name="Group 3"/>
          <p:cNvGrpSpPr/>
          <p:nvPr/>
        </p:nvGrpSpPr>
        <p:grpSpPr>
          <a:xfrm rot="-66877">
            <a:off x="3285776" y="3674639"/>
            <a:ext cx="11716449" cy="1248566"/>
            <a:chOff x="0" y="0"/>
            <a:chExt cx="3656335" cy="389638"/>
          </a:xfrm>
        </p:grpSpPr>
        <p:sp>
          <p:nvSpPr>
            <p:cNvPr id="4" name="Freeform 4"/>
            <p:cNvSpPr/>
            <p:nvPr/>
          </p:nvSpPr>
          <p:spPr>
            <a:xfrm>
              <a:off x="0" y="0"/>
              <a:ext cx="3656335" cy="389638"/>
            </a:xfrm>
            <a:custGeom>
              <a:avLst/>
              <a:gdLst/>
              <a:ahLst/>
              <a:cxnLst/>
              <a:rect l="l" t="t" r="r" b="b"/>
              <a:pathLst>
                <a:path w="3656335" h="389638">
                  <a:moveTo>
                    <a:pt x="0" y="0"/>
                  </a:moveTo>
                  <a:lnTo>
                    <a:pt x="3656335" y="0"/>
                  </a:lnTo>
                  <a:lnTo>
                    <a:pt x="3656335" y="389638"/>
                  </a:lnTo>
                  <a:lnTo>
                    <a:pt x="0" y="389638"/>
                  </a:lnTo>
                  <a:close/>
                </a:path>
              </a:pathLst>
            </a:custGeom>
            <a:solidFill>
              <a:srgbClr val="FFFFFF"/>
            </a:solidFill>
          </p:spPr>
        </p:sp>
        <p:sp>
          <p:nvSpPr>
            <p:cNvPr id="5" name="TextBox 5"/>
            <p:cNvSpPr txBox="1"/>
            <p:nvPr/>
          </p:nvSpPr>
          <p:spPr>
            <a:xfrm>
              <a:off x="0" y="-38100"/>
              <a:ext cx="812800" cy="850900"/>
            </a:xfrm>
            <a:prstGeom prst="rect">
              <a:avLst/>
            </a:prstGeom>
          </p:spPr>
          <p:txBody>
            <a:bodyPr lIns="50800" tIns="50800" rIns="50800" bIns="50800" rtlCol="0" anchor="ctr"/>
            <a:lstStyle/>
            <a:p>
              <a:pPr algn="ctr">
                <a:lnSpc>
                  <a:spcPts val="2660"/>
                </a:lnSpc>
                <a:spcBef>
                  <a:spcPct val="0"/>
                </a:spcBef>
              </a:pPr>
            </a:p>
          </p:txBody>
        </p:sp>
      </p:grpSp>
      <p:grpSp>
        <p:nvGrpSpPr>
          <p:cNvPr id="6" name="Group 6"/>
          <p:cNvGrpSpPr/>
          <p:nvPr/>
        </p:nvGrpSpPr>
        <p:grpSpPr>
          <a:xfrm rot="18119">
            <a:off x="5399073" y="5242064"/>
            <a:ext cx="7917575" cy="1376296"/>
            <a:chOff x="0" y="0"/>
            <a:chExt cx="2302923" cy="400313"/>
          </a:xfrm>
        </p:grpSpPr>
        <p:sp>
          <p:nvSpPr>
            <p:cNvPr id="7" name="Freeform 7"/>
            <p:cNvSpPr/>
            <p:nvPr/>
          </p:nvSpPr>
          <p:spPr>
            <a:xfrm>
              <a:off x="0" y="0"/>
              <a:ext cx="2302923" cy="400313"/>
            </a:xfrm>
            <a:custGeom>
              <a:avLst/>
              <a:gdLst/>
              <a:ahLst/>
              <a:cxnLst/>
              <a:rect l="l" t="t" r="r" b="b"/>
              <a:pathLst>
                <a:path w="2302923" h="400313">
                  <a:moveTo>
                    <a:pt x="0" y="0"/>
                  </a:moveTo>
                  <a:lnTo>
                    <a:pt x="2302923" y="0"/>
                  </a:lnTo>
                  <a:lnTo>
                    <a:pt x="2302923" y="400313"/>
                  </a:lnTo>
                  <a:lnTo>
                    <a:pt x="0" y="400313"/>
                  </a:lnTo>
                  <a:close/>
                </a:path>
              </a:pathLst>
            </a:custGeom>
            <a:solidFill>
              <a:srgbClr val="92FD7C"/>
            </a:solidFill>
          </p:spPr>
        </p:sp>
        <p:sp>
          <p:nvSpPr>
            <p:cNvPr id="8" name="TextBox 8"/>
            <p:cNvSpPr txBox="1"/>
            <p:nvPr/>
          </p:nvSpPr>
          <p:spPr>
            <a:xfrm>
              <a:off x="0" y="-38100"/>
              <a:ext cx="812800" cy="850900"/>
            </a:xfrm>
            <a:prstGeom prst="rect">
              <a:avLst/>
            </a:prstGeom>
          </p:spPr>
          <p:txBody>
            <a:bodyPr lIns="50800" tIns="50800" rIns="50800" bIns="50800" rtlCol="0" anchor="ctr"/>
            <a:lstStyle/>
            <a:p>
              <a:pPr algn="ctr">
                <a:lnSpc>
                  <a:spcPts val="2660"/>
                </a:lnSpc>
                <a:spcBef>
                  <a:spcPct val="0"/>
                </a:spcBef>
              </a:pPr>
            </a:p>
          </p:txBody>
        </p:sp>
      </p:grpSp>
      <p:sp>
        <p:nvSpPr>
          <p:cNvPr id="9" name="Freeform 9"/>
          <p:cNvSpPr/>
          <p:nvPr/>
        </p:nvSpPr>
        <p:spPr>
          <a:xfrm>
            <a:off x="4878292" y="1028700"/>
            <a:ext cx="999942" cy="1214058"/>
          </a:xfrm>
          <a:custGeom>
            <a:avLst/>
            <a:gdLst/>
            <a:ahLst/>
            <a:cxnLst/>
            <a:rect l="l" t="t" r="r" b="b"/>
            <a:pathLst>
              <a:path w="999942" h="1214058">
                <a:moveTo>
                  <a:pt x="0" y="0"/>
                </a:moveTo>
                <a:lnTo>
                  <a:pt x="999943" y="0"/>
                </a:lnTo>
                <a:lnTo>
                  <a:pt x="999943" y="1214058"/>
                </a:lnTo>
                <a:lnTo>
                  <a:pt x="0" y="121405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0" name="Freeform 10"/>
          <p:cNvSpPr/>
          <p:nvPr/>
        </p:nvSpPr>
        <p:spPr>
          <a:xfrm>
            <a:off x="13091552" y="7658266"/>
            <a:ext cx="1161207" cy="1017640"/>
          </a:xfrm>
          <a:custGeom>
            <a:avLst/>
            <a:gdLst/>
            <a:ahLst/>
            <a:cxnLst/>
            <a:rect l="l" t="t" r="r" b="b"/>
            <a:pathLst>
              <a:path w="1161207" h="1017640">
                <a:moveTo>
                  <a:pt x="0" y="0"/>
                </a:moveTo>
                <a:lnTo>
                  <a:pt x="1161207" y="0"/>
                </a:lnTo>
                <a:lnTo>
                  <a:pt x="1161207" y="1017640"/>
                </a:lnTo>
                <a:lnTo>
                  <a:pt x="0" y="101764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1" name="Freeform 11"/>
          <p:cNvSpPr/>
          <p:nvPr/>
        </p:nvSpPr>
        <p:spPr>
          <a:xfrm>
            <a:off x="1190172" y="8020341"/>
            <a:ext cx="4353173" cy="3435049"/>
          </a:xfrm>
          <a:custGeom>
            <a:avLst/>
            <a:gdLst/>
            <a:ahLst/>
            <a:cxnLst/>
            <a:rect l="l" t="t" r="r" b="b"/>
            <a:pathLst>
              <a:path w="4353173" h="3435049">
                <a:moveTo>
                  <a:pt x="0" y="0"/>
                </a:moveTo>
                <a:lnTo>
                  <a:pt x="4353173" y="0"/>
                </a:lnTo>
                <a:lnTo>
                  <a:pt x="4353173" y="3435049"/>
                </a:lnTo>
                <a:lnTo>
                  <a:pt x="0" y="343504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2" name="Freeform 12"/>
          <p:cNvSpPr/>
          <p:nvPr/>
        </p:nvSpPr>
        <p:spPr>
          <a:xfrm rot="-339144" flipH="1" flipV="1">
            <a:off x="13439556" y="-710909"/>
            <a:ext cx="3255228" cy="2568671"/>
          </a:xfrm>
          <a:custGeom>
            <a:avLst/>
            <a:gdLst/>
            <a:ahLst/>
            <a:cxnLst/>
            <a:rect l="l" t="t" r="r" b="b"/>
            <a:pathLst>
              <a:path w="3255228" h="2568671">
                <a:moveTo>
                  <a:pt x="3255228" y="2568670"/>
                </a:moveTo>
                <a:lnTo>
                  <a:pt x="0" y="2568670"/>
                </a:lnTo>
                <a:lnTo>
                  <a:pt x="0" y="0"/>
                </a:lnTo>
                <a:lnTo>
                  <a:pt x="3255228" y="0"/>
                </a:lnTo>
                <a:lnTo>
                  <a:pt x="3255228" y="256867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3" name="Freeform 13"/>
          <p:cNvSpPr/>
          <p:nvPr/>
        </p:nvSpPr>
        <p:spPr>
          <a:xfrm flipH="1">
            <a:off x="0" y="166789"/>
            <a:ext cx="3819851" cy="4679756"/>
          </a:xfrm>
          <a:custGeom>
            <a:avLst/>
            <a:gdLst/>
            <a:ahLst/>
            <a:cxnLst/>
            <a:rect l="l" t="t" r="r" b="b"/>
            <a:pathLst>
              <a:path w="3819851" h="4679756">
                <a:moveTo>
                  <a:pt x="3819851" y="0"/>
                </a:moveTo>
                <a:lnTo>
                  <a:pt x="0" y="0"/>
                </a:lnTo>
                <a:lnTo>
                  <a:pt x="0" y="4679756"/>
                </a:lnTo>
                <a:lnTo>
                  <a:pt x="3819851" y="4679756"/>
                </a:lnTo>
                <a:lnTo>
                  <a:pt x="3819851" y="0"/>
                </a:lnTo>
                <a:close/>
              </a:path>
            </a:pathLst>
          </a:custGeom>
          <a:blipFill>
            <a:blip r:embed="rId8"/>
            <a:stretch>
              <a:fillRect/>
            </a:stretch>
          </a:blipFill>
        </p:spPr>
      </p:sp>
      <p:sp>
        <p:nvSpPr>
          <p:cNvPr id="14" name="Freeform 14"/>
          <p:cNvSpPr/>
          <p:nvPr/>
        </p:nvSpPr>
        <p:spPr>
          <a:xfrm rot="-330366">
            <a:off x="582869" y="2790986"/>
            <a:ext cx="4304009" cy="5448113"/>
          </a:xfrm>
          <a:custGeom>
            <a:avLst/>
            <a:gdLst/>
            <a:ahLst/>
            <a:cxnLst/>
            <a:rect l="l" t="t" r="r" b="b"/>
            <a:pathLst>
              <a:path w="4304009" h="5448113">
                <a:moveTo>
                  <a:pt x="0" y="0"/>
                </a:moveTo>
                <a:lnTo>
                  <a:pt x="4304009" y="0"/>
                </a:lnTo>
                <a:lnTo>
                  <a:pt x="4304009" y="5448113"/>
                </a:lnTo>
                <a:lnTo>
                  <a:pt x="0" y="5448113"/>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5" name="Freeform 15"/>
          <p:cNvSpPr/>
          <p:nvPr/>
        </p:nvSpPr>
        <p:spPr>
          <a:xfrm>
            <a:off x="13577396" y="2526457"/>
            <a:ext cx="1939099" cy="4114800"/>
          </a:xfrm>
          <a:custGeom>
            <a:avLst/>
            <a:gdLst/>
            <a:ahLst/>
            <a:cxnLst/>
            <a:rect l="l" t="t" r="r" b="b"/>
            <a:pathLst>
              <a:path w="1939099" h="4114800">
                <a:moveTo>
                  <a:pt x="0" y="0"/>
                </a:moveTo>
                <a:lnTo>
                  <a:pt x="1939099" y="0"/>
                </a:lnTo>
                <a:lnTo>
                  <a:pt x="1939099"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6" name="TextBox 16"/>
          <p:cNvSpPr txBox="1"/>
          <p:nvPr/>
        </p:nvSpPr>
        <p:spPr>
          <a:xfrm rot="-56179">
            <a:off x="3769334" y="4331569"/>
            <a:ext cx="10768395" cy="584455"/>
          </a:xfrm>
          <a:prstGeom prst="rect">
            <a:avLst/>
          </a:prstGeom>
        </p:spPr>
        <p:txBody>
          <a:bodyPr lIns="0" tIns="0" rIns="0" bIns="0" rtlCol="0" anchor="t">
            <a:spAutoFit/>
          </a:bodyPr>
          <a:lstStyle/>
          <a:p>
            <a:pPr algn="ctr">
              <a:lnSpc>
                <a:spcPts val="3750"/>
              </a:lnSpc>
            </a:pPr>
            <a:r>
              <a:rPr lang="en-US" sz="7500" b="1" dirty="0">
                <a:solidFill>
                  <a:srgbClr val="090000"/>
                </a:solidFill>
                <a:latin typeface="Arial" panose="020B0604020202020204"/>
              </a:rPr>
              <a:t>Welcome to</a:t>
            </a:r>
            <a:endParaRPr lang="en-US" sz="7500" b="1" dirty="0">
              <a:solidFill>
                <a:srgbClr val="090000"/>
              </a:solidFill>
              <a:latin typeface="Arial" panose="020B0604020202020204"/>
            </a:endParaRPr>
          </a:p>
        </p:txBody>
      </p:sp>
      <p:sp>
        <p:nvSpPr>
          <p:cNvPr id="17" name="TextBox 17"/>
          <p:cNvSpPr txBox="1"/>
          <p:nvPr/>
        </p:nvSpPr>
        <p:spPr>
          <a:xfrm>
            <a:off x="5743113" y="386840"/>
            <a:ext cx="7229494" cy="3193182"/>
          </a:xfrm>
          <a:prstGeom prst="rect">
            <a:avLst/>
          </a:prstGeom>
        </p:spPr>
        <p:txBody>
          <a:bodyPr lIns="0" tIns="0" rIns="0" bIns="0" rtlCol="0" anchor="t">
            <a:spAutoFit/>
          </a:bodyPr>
          <a:lstStyle/>
          <a:p>
            <a:pPr algn="ctr">
              <a:lnSpc>
                <a:spcPts val="8260"/>
              </a:lnSpc>
            </a:pPr>
            <a:r>
              <a:rPr lang="en-US" sz="7200" spc="176" dirty="0" err="1">
                <a:solidFill>
                  <a:srgbClr val="FFFFFF"/>
                </a:solidFill>
                <a:latin typeface="Calistoga" panose="00000500000000000000"/>
              </a:rPr>
              <a:t>Lịch</a:t>
            </a:r>
            <a:r>
              <a:rPr lang="en-US" sz="7200" spc="176" dirty="0">
                <a:solidFill>
                  <a:srgbClr val="FFFFFF"/>
                </a:solidFill>
                <a:latin typeface="Calistoga" panose="00000500000000000000"/>
              </a:rPr>
              <a:t> </a:t>
            </a:r>
            <a:r>
              <a:rPr lang="en-US" sz="7200" spc="176" dirty="0" err="1">
                <a:solidFill>
                  <a:srgbClr val="FFFFFF"/>
                </a:solidFill>
                <a:latin typeface="Calistoga" panose="00000500000000000000"/>
              </a:rPr>
              <a:t>sử</a:t>
            </a:r>
            <a:r>
              <a:rPr lang="en-US" sz="7200" spc="176" dirty="0">
                <a:solidFill>
                  <a:srgbClr val="FFFFFF"/>
                </a:solidFill>
                <a:latin typeface="Calistoga" panose="00000500000000000000"/>
              </a:rPr>
              <a:t> </a:t>
            </a:r>
            <a:endParaRPr lang="en-US" sz="7200" spc="176" dirty="0" smtClean="0">
              <a:solidFill>
                <a:srgbClr val="FFFFFF"/>
              </a:solidFill>
              <a:latin typeface="Calistoga" panose="00000500000000000000"/>
            </a:endParaRPr>
          </a:p>
          <a:p>
            <a:pPr algn="ctr">
              <a:lnSpc>
                <a:spcPts val="8260"/>
              </a:lnSpc>
            </a:pPr>
            <a:r>
              <a:rPr lang="en-US" sz="7200" spc="176" dirty="0" err="1" smtClean="0">
                <a:solidFill>
                  <a:srgbClr val="FFFFFF"/>
                </a:solidFill>
                <a:latin typeface="Calistoga" panose="00000500000000000000"/>
              </a:rPr>
              <a:t>Đảng</a:t>
            </a:r>
            <a:r>
              <a:rPr lang="en-US" sz="7200" spc="176" dirty="0" smtClean="0">
                <a:solidFill>
                  <a:srgbClr val="FFFFFF"/>
                </a:solidFill>
                <a:latin typeface="Calistoga" panose="00000500000000000000"/>
              </a:rPr>
              <a:t> </a:t>
            </a:r>
            <a:r>
              <a:rPr lang="en-US" sz="7200" spc="176" dirty="0" err="1">
                <a:solidFill>
                  <a:srgbClr val="FFFFFF"/>
                </a:solidFill>
                <a:latin typeface="Calistoga" panose="00000500000000000000"/>
              </a:rPr>
              <a:t>Cộng</a:t>
            </a:r>
            <a:r>
              <a:rPr lang="en-US" sz="7200" spc="176" dirty="0">
                <a:solidFill>
                  <a:srgbClr val="FFFFFF"/>
                </a:solidFill>
                <a:latin typeface="Calistoga" panose="00000500000000000000"/>
              </a:rPr>
              <a:t> </a:t>
            </a:r>
            <a:r>
              <a:rPr lang="en-US" sz="7200" spc="176" dirty="0" err="1">
                <a:solidFill>
                  <a:srgbClr val="FFFFFF"/>
                </a:solidFill>
                <a:latin typeface="Calistoga" panose="00000500000000000000"/>
              </a:rPr>
              <a:t>Sản</a:t>
            </a:r>
            <a:r>
              <a:rPr lang="en-US" sz="7200" spc="176" dirty="0">
                <a:solidFill>
                  <a:srgbClr val="FFFFFF"/>
                </a:solidFill>
                <a:latin typeface="Calistoga" panose="00000500000000000000"/>
              </a:rPr>
              <a:t> </a:t>
            </a:r>
            <a:endParaRPr lang="en-US" sz="7200" spc="176" dirty="0">
              <a:solidFill>
                <a:srgbClr val="FFFFFF"/>
              </a:solidFill>
              <a:latin typeface="Calistoga" panose="00000500000000000000"/>
            </a:endParaRPr>
          </a:p>
          <a:p>
            <a:pPr algn="ctr">
              <a:lnSpc>
                <a:spcPts val="8260"/>
              </a:lnSpc>
            </a:pPr>
            <a:r>
              <a:rPr lang="en-US" sz="7200" spc="176" dirty="0" err="1">
                <a:solidFill>
                  <a:srgbClr val="FFFFFF"/>
                </a:solidFill>
                <a:latin typeface="Calistoga" panose="00000500000000000000"/>
              </a:rPr>
              <a:t>Việt</a:t>
            </a:r>
            <a:r>
              <a:rPr lang="en-US" sz="7200" spc="176" dirty="0">
                <a:solidFill>
                  <a:srgbClr val="FFFFFF"/>
                </a:solidFill>
                <a:latin typeface="Calistoga" panose="00000500000000000000"/>
              </a:rPr>
              <a:t> Nam</a:t>
            </a:r>
            <a:endParaRPr lang="en-US" sz="7200" spc="176" dirty="0">
              <a:solidFill>
                <a:srgbClr val="FFFFFF"/>
              </a:solidFill>
              <a:latin typeface="Calistoga" panose="00000500000000000000"/>
            </a:endParaRPr>
          </a:p>
        </p:txBody>
      </p:sp>
      <p:sp>
        <p:nvSpPr>
          <p:cNvPr id="18" name="TextBox 18"/>
          <p:cNvSpPr txBox="1"/>
          <p:nvPr/>
        </p:nvSpPr>
        <p:spPr>
          <a:xfrm>
            <a:off x="6345699" y="8066306"/>
            <a:ext cx="6490957" cy="1143000"/>
          </a:xfrm>
          <a:prstGeom prst="rect">
            <a:avLst/>
          </a:prstGeom>
        </p:spPr>
        <p:txBody>
          <a:bodyPr lIns="0" tIns="0" rIns="0" bIns="0" rtlCol="0" anchor="t">
            <a:spAutoFit/>
          </a:bodyPr>
          <a:lstStyle/>
          <a:p>
            <a:pPr algn="ctr">
              <a:lnSpc>
                <a:spcPts val="4200"/>
              </a:lnSpc>
            </a:pPr>
            <a:r>
              <a:rPr lang="en-US" sz="3500" spc="105" dirty="0" err="1">
                <a:solidFill>
                  <a:srgbClr val="FFFFFF"/>
                </a:solidFill>
                <a:latin typeface="Arial" panose="020B0604020202020204"/>
              </a:rPr>
              <a:t>Giảng</a:t>
            </a:r>
            <a:r>
              <a:rPr lang="en-US" sz="3500" spc="105" dirty="0">
                <a:solidFill>
                  <a:srgbClr val="FFFFFF"/>
                </a:solidFill>
                <a:latin typeface="Arial" panose="020B0604020202020204"/>
              </a:rPr>
              <a:t> </a:t>
            </a:r>
            <a:r>
              <a:rPr lang="en-US" sz="3500" spc="105" dirty="0" err="1">
                <a:solidFill>
                  <a:srgbClr val="FFFFFF"/>
                </a:solidFill>
                <a:latin typeface="Arial" panose="020B0604020202020204"/>
              </a:rPr>
              <a:t>viên</a:t>
            </a:r>
            <a:r>
              <a:rPr lang="en-US" sz="3500" spc="105" dirty="0">
                <a:solidFill>
                  <a:srgbClr val="FFFFFF"/>
                </a:solidFill>
                <a:latin typeface="Arial" panose="020B0604020202020204"/>
              </a:rPr>
              <a:t>: </a:t>
            </a:r>
            <a:r>
              <a:rPr lang="en-US" sz="3500" spc="105" dirty="0" err="1">
                <a:solidFill>
                  <a:srgbClr val="FFFFFF"/>
                </a:solidFill>
                <a:latin typeface="Arial" panose="020B0604020202020204"/>
              </a:rPr>
              <a:t>Hoàng</a:t>
            </a:r>
            <a:r>
              <a:rPr lang="en-US" sz="3500" spc="105" dirty="0">
                <a:solidFill>
                  <a:srgbClr val="FFFFFF"/>
                </a:solidFill>
                <a:latin typeface="Arial" panose="020B0604020202020204"/>
              </a:rPr>
              <a:t> </a:t>
            </a:r>
            <a:r>
              <a:rPr lang="en-US" sz="3500" spc="105" dirty="0" err="1">
                <a:solidFill>
                  <a:srgbClr val="FFFFFF"/>
                </a:solidFill>
                <a:latin typeface="Arial" panose="020B0604020202020204"/>
              </a:rPr>
              <a:t>Thị</a:t>
            </a:r>
            <a:r>
              <a:rPr lang="en-US" sz="3500" spc="105" dirty="0">
                <a:solidFill>
                  <a:srgbClr val="FFFFFF"/>
                </a:solidFill>
                <a:latin typeface="Arial" panose="020B0604020202020204"/>
              </a:rPr>
              <a:t> </a:t>
            </a:r>
            <a:r>
              <a:rPr lang="en-US" sz="3500" spc="105" dirty="0" err="1">
                <a:solidFill>
                  <a:srgbClr val="FFFFFF"/>
                </a:solidFill>
                <a:latin typeface="Arial" panose="020B0604020202020204"/>
              </a:rPr>
              <a:t>Ngân</a:t>
            </a:r>
            <a:endParaRPr lang="en-US" sz="3500" spc="105" dirty="0">
              <a:solidFill>
                <a:srgbClr val="FFFFFF"/>
              </a:solidFill>
              <a:latin typeface="Arial" panose="020B0604020202020204"/>
            </a:endParaRPr>
          </a:p>
          <a:p>
            <a:pPr algn="ctr">
              <a:lnSpc>
                <a:spcPts val="4200"/>
              </a:lnSpc>
            </a:pPr>
            <a:r>
              <a:rPr lang="en-US" sz="3500" spc="105" dirty="0" err="1">
                <a:solidFill>
                  <a:srgbClr val="FFFFFF"/>
                </a:solidFill>
                <a:latin typeface="Arial" panose="020B0604020202020204"/>
              </a:rPr>
              <a:t>Lớp</a:t>
            </a:r>
            <a:r>
              <a:rPr lang="en-US" sz="3500" spc="105" dirty="0">
                <a:solidFill>
                  <a:srgbClr val="FFFFFF"/>
                </a:solidFill>
                <a:latin typeface="Arial" panose="020B0604020202020204"/>
              </a:rPr>
              <a:t>: 20224LP6013006</a:t>
            </a:r>
            <a:endParaRPr lang="en-US" sz="3500" spc="105" dirty="0">
              <a:solidFill>
                <a:srgbClr val="FFFFFF"/>
              </a:solidFill>
              <a:latin typeface="Arial" panose="020B0604020202020204"/>
            </a:endParaRPr>
          </a:p>
        </p:txBody>
      </p:sp>
      <p:sp>
        <p:nvSpPr>
          <p:cNvPr id="19" name="TextBox 19"/>
          <p:cNvSpPr txBox="1"/>
          <p:nvPr/>
        </p:nvSpPr>
        <p:spPr>
          <a:xfrm rot="24994">
            <a:off x="5883129" y="5856731"/>
            <a:ext cx="6949464" cy="651781"/>
          </a:xfrm>
          <a:prstGeom prst="rect">
            <a:avLst/>
          </a:prstGeom>
        </p:spPr>
        <p:txBody>
          <a:bodyPr lIns="0" tIns="0" rIns="0" bIns="0" rtlCol="0" anchor="t">
            <a:spAutoFit/>
          </a:bodyPr>
          <a:lstStyle/>
          <a:p>
            <a:pPr algn="ctr">
              <a:lnSpc>
                <a:spcPts val="4500"/>
              </a:lnSpc>
            </a:pPr>
            <a:r>
              <a:rPr lang="en-US" sz="7500" b="1" dirty="0" err="1">
                <a:solidFill>
                  <a:srgbClr val="090000"/>
                </a:solidFill>
                <a:latin typeface="Arial" panose="020B0604020202020204"/>
              </a:rPr>
              <a:t>Nhóm</a:t>
            </a:r>
            <a:r>
              <a:rPr lang="en-US" sz="7500" b="1" dirty="0">
                <a:solidFill>
                  <a:srgbClr val="090000"/>
                </a:solidFill>
                <a:latin typeface="Arial" panose="020B0604020202020204"/>
              </a:rPr>
              <a:t> 8</a:t>
            </a:r>
            <a:endParaRPr lang="en-US" sz="7500" b="1" dirty="0">
              <a:solidFill>
                <a:srgbClr val="090000"/>
              </a:solidFill>
              <a:latin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3924300"/>
            <a:ext cx="18288000" cy="14480756"/>
          </a:xfrm>
          <a:custGeom>
            <a:avLst/>
            <a:gdLst/>
            <a:ahLst/>
            <a:cxnLst/>
            <a:rect l="l" t="t" r="r" b="b"/>
            <a:pathLst>
              <a:path w="18288000" h="14480756">
                <a:moveTo>
                  <a:pt x="0" y="0"/>
                </a:moveTo>
                <a:lnTo>
                  <a:pt x="18288000" y="0"/>
                </a:lnTo>
                <a:lnTo>
                  <a:pt x="18288000" y="14480756"/>
                </a:lnTo>
                <a:lnTo>
                  <a:pt x="0" y="14480756"/>
                </a:lnTo>
                <a:lnTo>
                  <a:pt x="0" y="0"/>
                </a:lnTo>
                <a:close/>
              </a:path>
            </a:pathLst>
          </a:custGeom>
          <a:blipFill>
            <a:blip r:embed="rId1"/>
            <a:stretch>
              <a:fillRect t="-17365" b="-8926"/>
            </a:stretch>
          </a:blipFill>
        </p:spPr>
      </p:sp>
      <p:sp>
        <p:nvSpPr>
          <p:cNvPr id="24" name="TextBox 23"/>
          <p:cNvSpPr txBox="1"/>
          <p:nvPr/>
        </p:nvSpPr>
        <p:spPr>
          <a:xfrm>
            <a:off x="1234374" y="1843033"/>
            <a:ext cx="2667000" cy="706755"/>
          </a:xfrm>
          <a:prstGeom prst="rect">
            <a:avLst/>
          </a:prstGeom>
          <a:noFill/>
        </p:spPr>
        <p:txBody>
          <a:bodyPr wrap="none" rtlCol="0">
            <a:spAutoFit/>
          </a:bodyPr>
          <a:lstStyle/>
          <a:p>
            <a:r>
              <a:rPr lang="en-US" sz="4000" b="1" u="sng" dirty="0" err="1" smtClean="0">
                <a:solidFill>
                  <a:srgbClr val="FFC000"/>
                </a:solidFill>
                <a:latin typeface="Arial" panose="020B0604020202020204"/>
              </a:rPr>
              <a:t>Thực</a:t>
            </a:r>
            <a:r>
              <a:rPr lang="en-US" sz="4000" b="1" u="sng" dirty="0" smtClean="0">
                <a:solidFill>
                  <a:srgbClr val="FFC000"/>
                </a:solidFill>
                <a:latin typeface="Arial" panose="020B0604020202020204"/>
              </a:rPr>
              <a:t> </a:t>
            </a:r>
            <a:r>
              <a:rPr lang="en-US" sz="4000" b="1" u="sng" dirty="0" err="1" smtClean="0">
                <a:solidFill>
                  <a:srgbClr val="FFC000"/>
                </a:solidFill>
                <a:latin typeface="Arial" panose="020B0604020202020204"/>
              </a:rPr>
              <a:t>tiễn</a:t>
            </a:r>
            <a:r>
              <a:rPr lang="en-US" sz="4000" b="1" u="sng" dirty="0" smtClean="0">
                <a:solidFill>
                  <a:srgbClr val="FFC000"/>
                </a:solidFill>
                <a:latin typeface="Arial" panose="020B0604020202020204"/>
              </a:rPr>
              <a:t>:</a:t>
            </a:r>
            <a:endParaRPr lang="en-US" sz="3200" dirty="0">
              <a:solidFill>
                <a:schemeClr val="bg1"/>
              </a:solidFill>
              <a:latin typeface="Arial" panose="020B0604020202020204"/>
            </a:endParaRPr>
          </a:p>
        </p:txBody>
      </p:sp>
      <p:sp>
        <p:nvSpPr>
          <p:cNvPr id="26" name="Freeform 10"/>
          <p:cNvSpPr/>
          <p:nvPr/>
        </p:nvSpPr>
        <p:spPr>
          <a:xfrm>
            <a:off x="479792" y="2814253"/>
            <a:ext cx="4244607" cy="2746038"/>
          </a:xfrm>
          <a:custGeom>
            <a:avLst/>
            <a:gdLst/>
            <a:ahLst/>
            <a:cxnLst/>
            <a:rect l="l" t="t" r="r" b="b"/>
            <a:pathLst>
              <a:path w="4877360" h="2918581">
                <a:moveTo>
                  <a:pt x="0" y="0"/>
                </a:moveTo>
                <a:lnTo>
                  <a:pt x="4877361" y="0"/>
                </a:lnTo>
                <a:lnTo>
                  <a:pt x="4877361" y="2918582"/>
                </a:lnTo>
                <a:lnTo>
                  <a:pt x="0" y="2918582"/>
                </a:lnTo>
                <a:lnTo>
                  <a:pt x="0" y="0"/>
                </a:lnTo>
                <a:close/>
              </a:path>
            </a:pathLst>
          </a:custGeom>
          <a:blipFill>
            <a:blip r:embed="rId2"/>
            <a:stretch>
              <a:fillRect/>
            </a:stretch>
          </a:blipFill>
        </p:spPr>
      </p:sp>
      <p:sp>
        <p:nvSpPr>
          <p:cNvPr id="27" name="Rectangular Callout 26"/>
          <p:cNvSpPr/>
          <p:nvPr/>
        </p:nvSpPr>
        <p:spPr>
          <a:xfrm>
            <a:off x="5791200" y="2730097"/>
            <a:ext cx="10668000" cy="1922054"/>
          </a:xfrm>
          <a:prstGeom prst="wedgeRectCallout">
            <a:avLst>
              <a:gd name="adj1" fmla="val -60478"/>
              <a:gd name="adj2" fmla="val -21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28600">
              <a:lnSpc>
                <a:spcPct val="130000"/>
              </a:lnSpc>
            </a:pPr>
            <a:r>
              <a:rPr lang="en-US" sz="2800" dirty="0" err="1">
                <a:latin typeface="Arial" panose="020B0604020202020204"/>
              </a:rPr>
              <a:t>Trong</a:t>
            </a:r>
            <a:r>
              <a:rPr lang="en-US" sz="2800" dirty="0">
                <a:latin typeface="Arial" panose="020B0604020202020204"/>
              </a:rPr>
              <a:t> </a:t>
            </a:r>
            <a:r>
              <a:rPr lang="en-US" sz="2800" dirty="0" err="1">
                <a:latin typeface="Arial" panose="020B0604020202020204"/>
              </a:rPr>
              <a:t>cuộc</a:t>
            </a:r>
            <a:r>
              <a:rPr lang="en-US" sz="2800" dirty="0">
                <a:latin typeface="Arial" panose="020B0604020202020204"/>
              </a:rPr>
              <a:t> </a:t>
            </a:r>
            <a:r>
              <a:rPr lang="en-US" sz="2800" dirty="0" err="1">
                <a:latin typeface="Arial" panose="020B0604020202020204"/>
              </a:rPr>
              <a:t>họp</a:t>
            </a:r>
            <a:r>
              <a:rPr lang="en-US" sz="2800" dirty="0">
                <a:latin typeface="Arial" panose="020B0604020202020204"/>
              </a:rPr>
              <a:t> </a:t>
            </a:r>
            <a:r>
              <a:rPr lang="en-US" sz="2800" dirty="0" err="1">
                <a:latin typeface="Arial" panose="020B0604020202020204"/>
              </a:rPr>
              <a:t>báo</a:t>
            </a:r>
            <a:r>
              <a:rPr lang="en-US" sz="2800" dirty="0">
                <a:latin typeface="Arial" panose="020B0604020202020204"/>
              </a:rPr>
              <a:t> </a:t>
            </a:r>
            <a:r>
              <a:rPr lang="en-US" sz="2800" dirty="0" err="1">
                <a:latin typeface="Arial" panose="020B0604020202020204"/>
              </a:rPr>
              <a:t>ngày</a:t>
            </a:r>
            <a:r>
              <a:rPr lang="en-US" sz="2800" dirty="0">
                <a:latin typeface="Arial" panose="020B0604020202020204"/>
              </a:rPr>
              <a:t> 8/7/2021 </a:t>
            </a:r>
            <a:r>
              <a:rPr lang="en-US" sz="2800" dirty="0" err="1">
                <a:latin typeface="Arial" panose="020B0604020202020204"/>
              </a:rPr>
              <a:t>trước</a:t>
            </a:r>
            <a:r>
              <a:rPr lang="en-US" sz="2800" dirty="0">
                <a:latin typeface="Arial" panose="020B0604020202020204"/>
              </a:rPr>
              <a:t> </a:t>
            </a:r>
            <a:r>
              <a:rPr lang="en-US" sz="2800" dirty="0" err="1">
                <a:latin typeface="Arial" panose="020B0604020202020204"/>
              </a:rPr>
              <a:t>thông</a:t>
            </a:r>
            <a:r>
              <a:rPr lang="en-US" sz="2800" dirty="0">
                <a:latin typeface="Arial" panose="020B0604020202020204"/>
              </a:rPr>
              <a:t> tin </a:t>
            </a:r>
            <a:r>
              <a:rPr lang="en-US" sz="2800" dirty="0" err="1">
                <a:latin typeface="Arial" panose="020B0604020202020204"/>
              </a:rPr>
              <a:t>Trung</a:t>
            </a:r>
            <a:r>
              <a:rPr lang="en-US" sz="2800" dirty="0">
                <a:latin typeface="Arial" panose="020B0604020202020204"/>
              </a:rPr>
              <a:t> </a:t>
            </a:r>
            <a:r>
              <a:rPr lang="en-US" sz="2800" dirty="0" err="1">
                <a:latin typeface="Arial" panose="020B0604020202020204"/>
              </a:rPr>
              <a:t>Quốc</a:t>
            </a:r>
            <a:r>
              <a:rPr lang="en-US" sz="2800" dirty="0">
                <a:latin typeface="Arial" panose="020B0604020202020204"/>
              </a:rPr>
              <a:t> </a:t>
            </a:r>
            <a:r>
              <a:rPr lang="en-US" sz="2800" dirty="0" err="1">
                <a:latin typeface="Arial" panose="020B0604020202020204"/>
              </a:rPr>
              <a:t>chuẩn</a:t>
            </a:r>
            <a:r>
              <a:rPr lang="en-US" sz="2800" dirty="0">
                <a:latin typeface="Arial" panose="020B0604020202020204"/>
              </a:rPr>
              <a:t> </a:t>
            </a:r>
            <a:r>
              <a:rPr lang="en-US" sz="2800" dirty="0" err="1">
                <a:latin typeface="Arial" panose="020B0604020202020204"/>
              </a:rPr>
              <a:t>bị</a:t>
            </a:r>
            <a:r>
              <a:rPr lang="en-US" sz="2800" dirty="0">
                <a:latin typeface="Arial" panose="020B0604020202020204"/>
              </a:rPr>
              <a:t> </a:t>
            </a:r>
            <a:r>
              <a:rPr lang="en-US" sz="2800" dirty="0" err="1">
                <a:latin typeface="Arial" panose="020B0604020202020204"/>
              </a:rPr>
              <a:t>đưa</a:t>
            </a:r>
            <a:r>
              <a:rPr lang="en-US" sz="2800" dirty="0">
                <a:latin typeface="Arial" panose="020B0604020202020204"/>
              </a:rPr>
              <a:t> </a:t>
            </a:r>
            <a:r>
              <a:rPr lang="en-US" sz="2800" dirty="0" err="1">
                <a:latin typeface="Arial" panose="020B0604020202020204"/>
              </a:rPr>
              <a:t>tàu</a:t>
            </a:r>
            <a:r>
              <a:rPr lang="en-US" sz="2800" dirty="0">
                <a:latin typeface="Arial" panose="020B0604020202020204"/>
              </a:rPr>
              <a:t> </a:t>
            </a:r>
            <a:r>
              <a:rPr lang="en-US" sz="2800" dirty="0" err="1">
                <a:latin typeface="Arial" panose="020B0604020202020204"/>
              </a:rPr>
              <a:t>nghiên</a:t>
            </a:r>
            <a:r>
              <a:rPr lang="en-US" sz="2800" dirty="0">
                <a:latin typeface="Arial" panose="020B0604020202020204"/>
              </a:rPr>
              <a:t> </a:t>
            </a:r>
            <a:r>
              <a:rPr lang="en-US" sz="2800" dirty="0" err="1">
                <a:latin typeface="Arial" panose="020B0604020202020204"/>
              </a:rPr>
              <a:t>cứu</a:t>
            </a:r>
            <a:r>
              <a:rPr lang="en-US" sz="2800" dirty="0">
                <a:latin typeface="Arial" panose="020B0604020202020204"/>
              </a:rPr>
              <a:t> </a:t>
            </a:r>
            <a:r>
              <a:rPr lang="en-US" sz="2800" dirty="0" err="1">
                <a:latin typeface="Arial" panose="020B0604020202020204"/>
              </a:rPr>
              <a:t>lớn</a:t>
            </a:r>
            <a:r>
              <a:rPr lang="en-US" sz="2800" dirty="0">
                <a:latin typeface="Arial" panose="020B0604020202020204"/>
              </a:rPr>
              <a:t> </a:t>
            </a:r>
            <a:r>
              <a:rPr lang="en-US" sz="2800" dirty="0" err="1">
                <a:latin typeface="Arial" panose="020B0604020202020204"/>
              </a:rPr>
              <a:t>nhất</a:t>
            </a:r>
            <a:r>
              <a:rPr lang="en-US" sz="2800" dirty="0">
                <a:latin typeface="Arial" panose="020B0604020202020204"/>
              </a:rPr>
              <a:t> </a:t>
            </a:r>
            <a:r>
              <a:rPr lang="en-US" sz="2800" dirty="0" err="1">
                <a:latin typeface="Arial" panose="020B0604020202020204"/>
              </a:rPr>
              <a:t>của</a:t>
            </a:r>
            <a:r>
              <a:rPr lang="en-US" sz="2800" dirty="0">
                <a:latin typeface="Arial" panose="020B0604020202020204"/>
              </a:rPr>
              <a:t> </a:t>
            </a:r>
            <a:r>
              <a:rPr lang="en-US" sz="2800" dirty="0" err="1">
                <a:latin typeface="Arial" panose="020B0604020202020204"/>
              </a:rPr>
              <a:t>nước</a:t>
            </a:r>
            <a:r>
              <a:rPr lang="en-US" sz="2800" dirty="0">
                <a:latin typeface="Arial" panose="020B0604020202020204"/>
              </a:rPr>
              <a:t> </a:t>
            </a:r>
            <a:r>
              <a:rPr lang="en-US" sz="2800" dirty="0" err="1">
                <a:latin typeface="Arial" panose="020B0604020202020204"/>
              </a:rPr>
              <a:t>này</a:t>
            </a:r>
            <a:r>
              <a:rPr lang="en-US" sz="2800" dirty="0">
                <a:latin typeface="Arial" panose="020B0604020202020204"/>
              </a:rPr>
              <a:t> </a:t>
            </a:r>
            <a:r>
              <a:rPr lang="en-US" sz="2800" dirty="0" err="1">
                <a:latin typeface="Arial" panose="020B0604020202020204"/>
              </a:rPr>
              <a:t>xuống</a:t>
            </a:r>
            <a:r>
              <a:rPr lang="en-US" sz="2800" dirty="0">
                <a:latin typeface="Arial" panose="020B0604020202020204"/>
              </a:rPr>
              <a:t> </a:t>
            </a:r>
            <a:r>
              <a:rPr lang="en-US" sz="2800" dirty="0" err="1">
                <a:latin typeface="Arial" panose="020B0604020202020204"/>
              </a:rPr>
              <a:t>quần</a:t>
            </a:r>
            <a:r>
              <a:rPr lang="en-US" sz="2800" dirty="0">
                <a:latin typeface="Arial" panose="020B0604020202020204"/>
              </a:rPr>
              <a:t> </a:t>
            </a:r>
            <a:r>
              <a:rPr lang="en-US" sz="2800" dirty="0" err="1">
                <a:latin typeface="Arial" panose="020B0604020202020204"/>
              </a:rPr>
              <a:t>đảo</a:t>
            </a:r>
            <a:r>
              <a:rPr lang="en-US" sz="2800" dirty="0">
                <a:latin typeface="Arial" panose="020B0604020202020204"/>
              </a:rPr>
              <a:t> </a:t>
            </a:r>
            <a:r>
              <a:rPr lang="en-US" sz="2800" dirty="0" err="1">
                <a:latin typeface="Arial" panose="020B0604020202020204"/>
              </a:rPr>
              <a:t>Hoàng</a:t>
            </a:r>
            <a:r>
              <a:rPr lang="en-US" sz="2800" dirty="0">
                <a:latin typeface="Arial" panose="020B0604020202020204"/>
              </a:rPr>
              <a:t> Sa.</a:t>
            </a:r>
            <a:endParaRPr lang="en-US" sz="2800" dirty="0">
              <a:latin typeface="Arial" panose="020B0604020202020204"/>
            </a:endParaRPr>
          </a:p>
        </p:txBody>
      </p:sp>
      <p:pic>
        <p:nvPicPr>
          <p:cNvPr id="30" name="Picture 2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037068" y="5525289"/>
            <a:ext cx="3184131" cy="4296985"/>
          </a:xfrm>
          <a:prstGeom prst="rect">
            <a:avLst/>
          </a:prstGeom>
        </p:spPr>
      </p:pic>
      <p:sp>
        <p:nvSpPr>
          <p:cNvPr id="31" name="Rectangular Callout 30"/>
          <p:cNvSpPr/>
          <p:nvPr/>
        </p:nvSpPr>
        <p:spPr>
          <a:xfrm>
            <a:off x="1418039" y="5630646"/>
            <a:ext cx="11964986" cy="4407504"/>
          </a:xfrm>
          <a:prstGeom prst="wedgeRectCallout">
            <a:avLst>
              <a:gd name="adj1" fmla="val 55123"/>
              <a:gd name="adj2" fmla="val -24134"/>
            </a:avLst>
          </a:prstGeom>
          <a:solidFill>
            <a:schemeClr val="accent3">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137160" algn="ctr">
              <a:lnSpc>
                <a:spcPct val="130000"/>
              </a:lnSpc>
            </a:pPr>
            <a:r>
              <a:rPr lang="en-US" sz="2600" dirty="0">
                <a:solidFill>
                  <a:schemeClr val="tx1"/>
                </a:solidFill>
                <a:latin typeface="Arial" panose="020B0604020202020204" pitchFamily="34" charset="0"/>
                <a:cs typeface="Arial" panose="020B0604020202020204" pitchFamily="34" charset="0"/>
              </a:rPr>
              <a:t>“</a:t>
            </a:r>
            <a:r>
              <a:rPr lang="en-US" sz="2600" dirty="0" err="1">
                <a:solidFill>
                  <a:schemeClr val="tx1"/>
                </a:solidFill>
                <a:latin typeface="Arial" panose="020B0604020202020204" pitchFamily="34" charset="0"/>
                <a:cs typeface="Arial" panose="020B0604020202020204" pitchFamily="34" charset="0"/>
              </a:rPr>
              <a:t>Mọi</a:t>
            </a:r>
            <a:r>
              <a:rPr lang="en-US" sz="2600" dirty="0">
                <a:solidFill>
                  <a:schemeClr val="tx1"/>
                </a:solidFill>
                <a:latin typeface="Arial" panose="020B0604020202020204" pitchFamily="34" charset="0"/>
                <a:cs typeface="Arial" panose="020B0604020202020204" pitchFamily="34" charset="0"/>
              </a:rPr>
              <a:t> </a:t>
            </a:r>
            <a:r>
              <a:rPr lang="en-US" sz="2600" dirty="0" err="1">
                <a:solidFill>
                  <a:schemeClr val="tx1"/>
                </a:solidFill>
                <a:latin typeface="Arial" panose="020B0604020202020204" pitchFamily="34" charset="0"/>
                <a:cs typeface="Arial" panose="020B0604020202020204" pitchFamily="34" charset="0"/>
              </a:rPr>
              <a:t>hoạt</a:t>
            </a:r>
            <a:r>
              <a:rPr lang="en-US" sz="2600" dirty="0">
                <a:solidFill>
                  <a:schemeClr val="tx1"/>
                </a:solidFill>
                <a:latin typeface="Arial" panose="020B0604020202020204" pitchFamily="34" charset="0"/>
                <a:cs typeface="Arial" panose="020B0604020202020204" pitchFamily="34" charset="0"/>
              </a:rPr>
              <a:t> </a:t>
            </a:r>
            <a:r>
              <a:rPr lang="en-US" sz="2600" dirty="0" err="1">
                <a:solidFill>
                  <a:schemeClr val="tx1"/>
                </a:solidFill>
                <a:latin typeface="Arial" panose="020B0604020202020204" pitchFamily="34" charset="0"/>
                <a:cs typeface="Arial" panose="020B0604020202020204" pitchFamily="34" charset="0"/>
              </a:rPr>
              <a:t>động</a:t>
            </a:r>
            <a:r>
              <a:rPr lang="en-US" sz="2600" dirty="0">
                <a:solidFill>
                  <a:schemeClr val="tx1"/>
                </a:solidFill>
                <a:latin typeface="Arial" panose="020B0604020202020204" pitchFamily="34" charset="0"/>
                <a:cs typeface="Arial" panose="020B0604020202020204" pitchFamily="34" charset="0"/>
              </a:rPr>
              <a:t> </a:t>
            </a:r>
            <a:r>
              <a:rPr lang="en-US" sz="2600" dirty="0" err="1">
                <a:solidFill>
                  <a:schemeClr val="tx1"/>
                </a:solidFill>
                <a:latin typeface="Arial" panose="020B0604020202020204" pitchFamily="34" charset="0"/>
                <a:cs typeface="Arial" panose="020B0604020202020204" pitchFamily="34" charset="0"/>
              </a:rPr>
              <a:t>thăm</a:t>
            </a:r>
            <a:r>
              <a:rPr lang="en-US" sz="2600" dirty="0">
                <a:solidFill>
                  <a:schemeClr val="tx1"/>
                </a:solidFill>
                <a:latin typeface="Arial" panose="020B0604020202020204" pitchFamily="34" charset="0"/>
                <a:cs typeface="Arial" panose="020B0604020202020204" pitchFamily="34" charset="0"/>
              </a:rPr>
              <a:t> </a:t>
            </a:r>
            <a:r>
              <a:rPr lang="en-US" sz="2600" dirty="0" err="1">
                <a:solidFill>
                  <a:schemeClr val="tx1"/>
                </a:solidFill>
                <a:latin typeface="Arial" panose="020B0604020202020204" pitchFamily="34" charset="0"/>
                <a:cs typeface="Arial" panose="020B0604020202020204" pitchFamily="34" charset="0"/>
              </a:rPr>
              <a:t>dò</a:t>
            </a:r>
            <a:r>
              <a:rPr lang="en-US" sz="2600" dirty="0">
                <a:solidFill>
                  <a:schemeClr val="tx1"/>
                </a:solidFill>
                <a:latin typeface="Arial" panose="020B0604020202020204" pitchFamily="34" charset="0"/>
                <a:cs typeface="Arial" panose="020B0604020202020204" pitchFamily="34" charset="0"/>
              </a:rPr>
              <a:t>, </a:t>
            </a:r>
            <a:r>
              <a:rPr lang="en-US" sz="2600" dirty="0" err="1">
                <a:solidFill>
                  <a:schemeClr val="tx1"/>
                </a:solidFill>
                <a:latin typeface="Arial" panose="020B0604020202020204" pitchFamily="34" charset="0"/>
                <a:cs typeface="Arial" panose="020B0604020202020204" pitchFamily="34" charset="0"/>
              </a:rPr>
              <a:t>khảo</a:t>
            </a:r>
            <a:r>
              <a:rPr lang="en-US" sz="2600" dirty="0">
                <a:solidFill>
                  <a:schemeClr val="tx1"/>
                </a:solidFill>
                <a:latin typeface="Arial" panose="020B0604020202020204" pitchFamily="34" charset="0"/>
                <a:cs typeface="Arial" panose="020B0604020202020204" pitchFamily="34" charset="0"/>
              </a:rPr>
              <a:t> </a:t>
            </a:r>
            <a:r>
              <a:rPr lang="en-US" sz="2600" dirty="0" err="1">
                <a:solidFill>
                  <a:schemeClr val="tx1"/>
                </a:solidFill>
                <a:latin typeface="Arial" panose="020B0604020202020204" pitchFamily="34" charset="0"/>
                <a:cs typeface="Arial" panose="020B0604020202020204" pitchFamily="34" charset="0"/>
              </a:rPr>
              <a:t>sát</a:t>
            </a:r>
            <a:r>
              <a:rPr lang="en-US" sz="2600" dirty="0">
                <a:solidFill>
                  <a:schemeClr val="tx1"/>
                </a:solidFill>
                <a:latin typeface="Arial" panose="020B0604020202020204" pitchFamily="34" charset="0"/>
                <a:cs typeface="Arial" panose="020B0604020202020204" pitchFamily="34" charset="0"/>
              </a:rPr>
              <a:t> </a:t>
            </a:r>
            <a:r>
              <a:rPr lang="en-US" sz="2600" dirty="0" err="1">
                <a:solidFill>
                  <a:schemeClr val="tx1"/>
                </a:solidFill>
                <a:latin typeface="Arial" panose="020B0604020202020204" pitchFamily="34" charset="0"/>
                <a:cs typeface="Arial" panose="020B0604020202020204" pitchFamily="34" charset="0"/>
              </a:rPr>
              <a:t>và</a:t>
            </a:r>
            <a:r>
              <a:rPr lang="en-US" sz="2600" dirty="0">
                <a:solidFill>
                  <a:schemeClr val="tx1"/>
                </a:solidFill>
                <a:latin typeface="Arial" panose="020B0604020202020204" pitchFamily="34" charset="0"/>
                <a:cs typeface="Arial" panose="020B0604020202020204" pitchFamily="34" charset="0"/>
              </a:rPr>
              <a:t> </a:t>
            </a:r>
            <a:r>
              <a:rPr lang="en-US" sz="2600" dirty="0" err="1">
                <a:solidFill>
                  <a:schemeClr val="tx1"/>
                </a:solidFill>
                <a:latin typeface="Arial" panose="020B0604020202020204" pitchFamily="34" charset="0"/>
                <a:cs typeface="Arial" panose="020B0604020202020204" pitchFamily="34" charset="0"/>
              </a:rPr>
              <a:t>nghiên</a:t>
            </a:r>
            <a:r>
              <a:rPr lang="en-US" sz="2600" dirty="0">
                <a:solidFill>
                  <a:schemeClr val="tx1"/>
                </a:solidFill>
                <a:latin typeface="Arial" panose="020B0604020202020204" pitchFamily="34" charset="0"/>
                <a:cs typeface="Arial" panose="020B0604020202020204" pitchFamily="34" charset="0"/>
              </a:rPr>
              <a:t> </a:t>
            </a:r>
            <a:r>
              <a:rPr lang="en-US" sz="2600" dirty="0" err="1">
                <a:solidFill>
                  <a:schemeClr val="tx1"/>
                </a:solidFill>
                <a:latin typeface="Arial" panose="020B0604020202020204" pitchFamily="34" charset="0"/>
                <a:cs typeface="Arial" panose="020B0604020202020204" pitchFamily="34" charset="0"/>
              </a:rPr>
              <a:t>cứu</a:t>
            </a:r>
            <a:r>
              <a:rPr lang="en-US" sz="2600" dirty="0">
                <a:solidFill>
                  <a:schemeClr val="tx1"/>
                </a:solidFill>
                <a:latin typeface="Arial" panose="020B0604020202020204" pitchFamily="34" charset="0"/>
                <a:cs typeface="Arial" panose="020B0604020202020204" pitchFamily="34" charset="0"/>
              </a:rPr>
              <a:t> </a:t>
            </a:r>
            <a:r>
              <a:rPr lang="en-US" sz="2600" dirty="0" err="1">
                <a:solidFill>
                  <a:schemeClr val="tx1"/>
                </a:solidFill>
                <a:latin typeface="Arial" panose="020B0604020202020204" pitchFamily="34" charset="0"/>
                <a:cs typeface="Arial" panose="020B0604020202020204" pitchFamily="34" charset="0"/>
              </a:rPr>
              <a:t>khoa</a:t>
            </a:r>
            <a:r>
              <a:rPr lang="en-US" sz="2600" dirty="0">
                <a:solidFill>
                  <a:schemeClr val="tx1"/>
                </a:solidFill>
                <a:latin typeface="Arial" panose="020B0604020202020204" pitchFamily="34" charset="0"/>
                <a:cs typeface="Arial" panose="020B0604020202020204" pitchFamily="34" charset="0"/>
              </a:rPr>
              <a:t> </a:t>
            </a:r>
            <a:r>
              <a:rPr lang="en-US" sz="2600" dirty="0" err="1">
                <a:solidFill>
                  <a:schemeClr val="tx1"/>
                </a:solidFill>
                <a:latin typeface="Arial" panose="020B0604020202020204" pitchFamily="34" charset="0"/>
                <a:cs typeface="Arial" panose="020B0604020202020204" pitchFamily="34" charset="0"/>
              </a:rPr>
              <a:t>học</a:t>
            </a:r>
            <a:r>
              <a:rPr lang="en-US" sz="2600" dirty="0">
                <a:solidFill>
                  <a:schemeClr val="tx1"/>
                </a:solidFill>
                <a:latin typeface="Arial" panose="020B0604020202020204" pitchFamily="34" charset="0"/>
                <a:cs typeface="Arial" panose="020B0604020202020204" pitchFamily="34" charset="0"/>
              </a:rPr>
              <a:t> </a:t>
            </a:r>
            <a:r>
              <a:rPr lang="en-US" sz="2600" dirty="0" err="1">
                <a:solidFill>
                  <a:schemeClr val="tx1"/>
                </a:solidFill>
                <a:latin typeface="Arial" panose="020B0604020202020204" pitchFamily="34" charset="0"/>
                <a:cs typeface="Arial" panose="020B0604020202020204" pitchFamily="34" charset="0"/>
              </a:rPr>
              <a:t>tại</a:t>
            </a:r>
            <a:r>
              <a:rPr lang="en-US" sz="2600" dirty="0">
                <a:solidFill>
                  <a:schemeClr val="tx1"/>
                </a:solidFill>
                <a:latin typeface="Arial" panose="020B0604020202020204" pitchFamily="34" charset="0"/>
                <a:cs typeface="Arial" panose="020B0604020202020204" pitchFamily="34" charset="0"/>
              </a:rPr>
              <a:t> </a:t>
            </a:r>
            <a:r>
              <a:rPr lang="en-US" sz="2600" dirty="0" err="1">
                <a:solidFill>
                  <a:schemeClr val="tx1"/>
                </a:solidFill>
                <a:latin typeface="Arial" panose="020B0604020202020204" pitchFamily="34" charset="0"/>
                <a:cs typeface="Arial" panose="020B0604020202020204" pitchFamily="34" charset="0"/>
              </a:rPr>
              <a:t>quần</a:t>
            </a:r>
            <a:r>
              <a:rPr lang="en-US" sz="2600" dirty="0">
                <a:solidFill>
                  <a:schemeClr val="tx1"/>
                </a:solidFill>
                <a:latin typeface="Arial" panose="020B0604020202020204" pitchFamily="34" charset="0"/>
                <a:cs typeface="Arial" panose="020B0604020202020204" pitchFamily="34" charset="0"/>
              </a:rPr>
              <a:t> </a:t>
            </a:r>
            <a:r>
              <a:rPr lang="en-US" sz="2600" dirty="0" err="1">
                <a:solidFill>
                  <a:schemeClr val="tx1"/>
                </a:solidFill>
                <a:latin typeface="Arial" panose="020B0604020202020204" pitchFamily="34" charset="0"/>
                <a:cs typeface="Arial" panose="020B0604020202020204" pitchFamily="34" charset="0"/>
              </a:rPr>
              <a:t>đảo</a:t>
            </a:r>
            <a:r>
              <a:rPr lang="en-US" sz="2600" dirty="0">
                <a:solidFill>
                  <a:schemeClr val="tx1"/>
                </a:solidFill>
                <a:latin typeface="Arial" panose="020B0604020202020204" pitchFamily="34" charset="0"/>
                <a:cs typeface="Arial" panose="020B0604020202020204" pitchFamily="34" charset="0"/>
              </a:rPr>
              <a:t> </a:t>
            </a:r>
            <a:r>
              <a:rPr lang="en-US" sz="2600" dirty="0" err="1">
                <a:solidFill>
                  <a:schemeClr val="tx1"/>
                </a:solidFill>
                <a:latin typeface="Arial" panose="020B0604020202020204" pitchFamily="34" charset="0"/>
                <a:cs typeface="Arial" panose="020B0604020202020204" pitchFamily="34" charset="0"/>
              </a:rPr>
              <a:t>Hoàng</a:t>
            </a:r>
            <a:r>
              <a:rPr lang="en-US" sz="2600" dirty="0">
                <a:solidFill>
                  <a:schemeClr val="tx1"/>
                </a:solidFill>
                <a:latin typeface="Arial" panose="020B0604020202020204" pitchFamily="34" charset="0"/>
                <a:cs typeface="Arial" panose="020B0604020202020204" pitchFamily="34" charset="0"/>
              </a:rPr>
              <a:t> Sa </a:t>
            </a:r>
            <a:r>
              <a:rPr lang="en-US" sz="2600" dirty="0" err="1">
                <a:solidFill>
                  <a:schemeClr val="tx1"/>
                </a:solidFill>
                <a:latin typeface="Arial" panose="020B0604020202020204" pitchFamily="34" charset="0"/>
                <a:cs typeface="Arial" panose="020B0604020202020204" pitchFamily="34" charset="0"/>
              </a:rPr>
              <a:t>mà</a:t>
            </a:r>
            <a:r>
              <a:rPr lang="en-US" sz="2600" dirty="0">
                <a:solidFill>
                  <a:schemeClr val="tx1"/>
                </a:solidFill>
                <a:latin typeface="Arial" panose="020B0604020202020204" pitchFamily="34" charset="0"/>
                <a:cs typeface="Arial" panose="020B0604020202020204" pitchFamily="34" charset="0"/>
              </a:rPr>
              <a:t> </a:t>
            </a:r>
            <a:r>
              <a:rPr lang="en-US" sz="2600" dirty="0" err="1">
                <a:solidFill>
                  <a:schemeClr val="tx1"/>
                </a:solidFill>
                <a:latin typeface="Arial" panose="020B0604020202020204" pitchFamily="34" charset="0"/>
                <a:cs typeface="Arial" panose="020B0604020202020204" pitchFamily="34" charset="0"/>
              </a:rPr>
              <a:t>không</a:t>
            </a:r>
            <a:r>
              <a:rPr lang="en-US" sz="2600" dirty="0">
                <a:solidFill>
                  <a:schemeClr val="tx1"/>
                </a:solidFill>
                <a:latin typeface="Arial" panose="020B0604020202020204" pitchFamily="34" charset="0"/>
                <a:cs typeface="Arial" panose="020B0604020202020204" pitchFamily="34" charset="0"/>
              </a:rPr>
              <a:t> </a:t>
            </a:r>
            <a:r>
              <a:rPr lang="en-US" sz="2600" dirty="0" err="1">
                <a:solidFill>
                  <a:schemeClr val="tx1"/>
                </a:solidFill>
                <a:latin typeface="Arial" panose="020B0604020202020204" pitchFamily="34" charset="0"/>
                <a:cs typeface="Arial" panose="020B0604020202020204" pitchFamily="34" charset="0"/>
              </a:rPr>
              <a:t>được</a:t>
            </a:r>
            <a:r>
              <a:rPr lang="en-US" sz="2600" dirty="0">
                <a:solidFill>
                  <a:schemeClr val="tx1"/>
                </a:solidFill>
                <a:latin typeface="Arial" panose="020B0604020202020204" pitchFamily="34" charset="0"/>
                <a:cs typeface="Arial" panose="020B0604020202020204" pitchFamily="34" charset="0"/>
              </a:rPr>
              <a:t> </a:t>
            </a:r>
            <a:r>
              <a:rPr lang="en-US" sz="2600" dirty="0" err="1">
                <a:solidFill>
                  <a:schemeClr val="tx1"/>
                </a:solidFill>
                <a:latin typeface="Arial" panose="020B0604020202020204" pitchFamily="34" charset="0"/>
                <a:cs typeface="Arial" panose="020B0604020202020204" pitchFamily="34" charset="0"/>
              </a:rPr>
              <a:t>sự</a:t>
            </a:r>
            <a:r>
              <a:rPr lang="en-US" sz="2600" dirty="0">
                <a:solidFill>
                  <a:schemeClr val="tx1"/>
                </a:solidFill>
                <a:latin typeface="Arial" panose="020B0604020202020204" pitchFamily="34" charset="0"/>
                <a:cs typeface="Arial" panose="020B0604020202020204" pitchFamily="34" charset="0"/>
              </a:rPr>
              <a:t> </a:t>
            </a:r>
            <a:r>
              <a:rPr lang="en-US" sz="2600" dirty="0" err="1">
                <a:solidFill>
                  <a:schemeClr val="tx1"/>
                </a:solidFill>
                <a:latin typeface="Arial" panose="020B0604020202020204" pitchFamily="34" charset="0"/>
                <a:cs typeface="Arial" panose="020B0604020202020204" pitchFamily="34" charset="0"/>
              </a:rPr>
              <a:t>cho</a:t>
            </a:r>
            <a:r>
              <a:rPr lang="en-US" sz="2600" dirty="0">
                <a:solidFill>
                  <a:schemeClr val="tx1"/>
                </a:solidFill>
                <a:latin typeface="Arial" panose="020B0604020202020204" pitchFamily="34" charset="0"/>
                <a:cs typeface="Arial" panose="020B0604020202020204" pitchFamily="34" charset="0"/>
              </a:rPr>
              <a:t> </a:t>
            </a:r>
            <a:r>
              <a:rPr lang="en-US" sz="2600" dirty="0" err="1">
                <a:solidFill>
                  <a:schemeClr val="tx1"/>
                </a:solidFill>
                <a:latin typeface="Arial" panose="020B0604020202020204" pitchFamily="34" charset="0"/>
                <a:cs typeface="Arial" panose="020B0604020202020204" pitchFamily="34" charset="0"/>
              </a:rPr>
              <a:t>phép</a:t>
            </a:r>
            <a:r>
              <a:rPr lang="en-US" sz="2600" dirty="0">
                <a:solidFill>
                  <a:schemeClr val="tx1"/>
                </a:solidFill>
                <a:latin typeface="Arial" panose="020B0604020202020204" pitchFamily="34" charset="0"/>
                <a:cs typeface="Arial" panose="020B0604020202020204" pitchFamily="34" charset="0"/>
              </a:rPr>
              <a:t> </a:t>
            </a:r>
            <a:r>
              <a:rPr lang="en-US" sz="2600" dirty="0" err="1">
                <a:solidFill>
                  <a:schemeClr val="tx1"/>
                </a:solidFill>
                <a:latin typeface="Arial" panose="020B0604020202020204" pitchFamily="34" charset="0"/>
                <a:cs typeface="Arial" panose="020B0604020202020204" pitchFamily="34" charset="0"/>
              </a:rPr>
              <a:t>của</a:t>
            </a:r>
            <a:r>
              <a:rPr lang="en-US" sz="2600" dirty="0">
                <a:solidFill>
                  <a:schemeClr val="tx1"/>
                </a:solidFill>
                <a:latin typeface="Arial" panose="020B0604020202020204" pitchFamily="34" charset="0"/>
                <a:cs typeface="Arial" panose="020B0604020202020204" pitchFamily="34" charset="0"/>
              </a:rPr>
              <a:t> </a:t>
            </a:r>
            <a:r>
              <a:rPr lang="en-US" sz="2600" dirty="0" err="1" smtClean="0">
                <a:solidFill>
                  <a:schemeClr val="tx1"/>
                </a:solidFill>
                <a:latin typeface="Arial" panose="020B0604020202020204" pitchFamily="34" charset="0"/>
                <a:cs typeface="Arial" panose="020B0604020202020204" pitchFamily="34" charset="0"/>
              </a:rPr>
              <a:t>Việt</a:t>
            </a:r>
            <a:r>
              <a:rPr lang="en-US" sz="2600" dirty="0" smtClean="0">
                <a:solidFill>
                  <a:schemeClr val="tx1"/>
                </a:solidFill>
                <a:latin typeface="Arial" panose="020B0604020202020204" pitchFamily="34" charset="0"/>
                <a:cs typeface="Arial" panose="020B0604020202020204" pitchFamily="34" charset="0"/>
              </a:rPr>
              <a:t> Nam </a:t>
            </a:r>
            <a:r>
              <a:rPr lang="en-US" sz="2600" dirty="0" err="1">
                <a:solidFill>
                  <a:schemeClr val="tx1"/>
                </a:solidFill>
                <a:latin typeface="Arial" panose="020B0604020202020204" pitchFamily="34" charset="0"/>
                <a:cs typeface="Arial" panose="020B0604020202020204" pitchFamily="34" charset="0"/>
              </a:rPr>
              <a:t>là</a:t>
            </a:r>
            <a:r>
              <a:rPr lang="en-US" sz="2600" dirty="0">
                <a:solidFill>
                  <a:schemeClr val="tx1"/>
                </a:solidFill>
                <a:latin typeface="Arial" panose="020B0604020202020204" pitchFamily="34" charset="0"/>
                <a:cs typeface="Arial" panose="020B0604020202020204" pitchFamily="34" charset="0"/>
              </a:rPr>
              <a:t> </a:t>
            </a:r>
            <a:r>
              <a:rPr lang="en-US" sz="2600" dirty="0" err="1">
                <a:solidFill>
                  <a:schemeClr val="tx1"/>
                </a:solidFill>
                <a:latin typeface="Arial" panose="020B0604020202020204" pitchFamily="34" charset="0"/>
                <a:cs typeface="Arial" panose="020B0604020202020204" pitchFamily="34" charset="0"/>
              </a:rPr>
              <a:t>xâm</a:t>
            </a:r>
            <a:r>
              <a:rPr lang="en-US" sz="2600" dirty="0">
                <a:solidFill>
                  <a:schemeClr val="tx1"/>
                </a:solidFill>
                <a:latin typeface="Arial" panose="020B0604020202020204" pitchFamily="34" charset="0"/>
                <a:cs typeface="Arial" panose="020B0604020202020204" pitchFamily="34" charset="0"/>
              </a:rPr>
              <a:t> </a:t>
            </a:r>
            <a:r>
              <a:rPr lang="en-US" sz="2600" dirty="0" err="1">
                <a:solidFill>
                  <a:schemeClr val="tx1"/>
                </a:solidFill>
                <a:latin typeface="Arial" panose="020B0604020202020204" pitchFamily="34" charset="0"/>
                <a:cs typeface="Arial" panose="020B0604020202020204" pitchFamily="34" charset="0"/>
              </a:rPr>
              <a:t>phạm</a:t>
            </a:r>
            <a:r>
              <a:rPr lang="en-US" sz="2600" dirty="0">
                <a:solidFill>
                  <a:schemeClr val="tx1"/>
                </a:solidFill>
                <a:latin typeface="Arial" panose="020B0604020202020204" pitchFamily="34" charset="0"/>
                <a:cs typeface="Arial" panose="020B0604020202020204" pitchFamily="34" charset="0"/>
              </a:rPr>
              <a:t> </a:t>
            </a:r>
            <a:r>
              <a:rPr lang="en-US" sz="2600" dirty="0" err="1">
                <a:solidFill>
                  <a:schemeClr val="tx1"/>
                </a:solidFill>
                <a:latin typeface="Arial" panose="020B0604020202020204" pitchFamily="34" charset="0"/>
                <a:cs typeface="Arial" panose="020B0604020202020204" pitchFamily="34" charset="0"/>
              </a:rPr>
              <a:t>chủ</a:t>
            </a:r>
            <a:r>
              <a:rPr lang="en-US" sz="2600" dirty="0">
                <a:solidFill>
                  <a:schemeClr val="tx1"/>
                </a:solidFill>
                <a:latin typeface="Arial" panose="020B0604020202020204" pitchFamily="34" charset="0"/>
                <a:cs typeface="Arial" panose="020B0604020202020204" pitchFamily="34" charset="0"/>
              </a:rPr>
              <a:t> </a:t>
            </a:r>
            <a:r>
              <a:rPr lang="en-US" sz="2600" dirty="0" err="1">
                <a:solidFill>
                  <a:schemeClr val="tx1"/>
                </a:solidFill>
                <a:latin typeface="Arial" panose="020B0604020202020204" pitchFamily="34" charset="0"/>
                <a:cs typeface="Arial" panose="020B0604020202020204" pitchFamily="34" charset="0"/>
              </a:rPr>
              <a:t>quyền</a:t>
            </a:r>
            <a:r>
              <a:rPr lang="en-US" sz="2600" dirty="0">
                <a:solidFill>
                  <a:schemeClr val="tx1"/>
                </a:solidFill>
                <a:latin typeface="Arial" panose="020B0604020202020204" pitchFamily="34" charset="0"/>
                <a:cs typeface="Arial" panose="020B0604020202020204" pitchFamily="34" charset="0"/>
              </a:rPr>
              <a:t> </a:t>
            </a:r>
            <a:r>
              <a:rPr lang="en-US" sz="2600" dirty="0" err="1">
                <a:solidFill>
                  <a:schemeClr val="tx1"/>
                </a:solidFill>
                <a:latin typeface="Arial" panose="020B0604020202020204" pitchFamily="34" charset="0"/>
                <a:cs typeface="Arial" panose="020B0604020202020204" pitchFamily="34" charset="0"/>
              </a:rPr>
              <a:t>và</a:t>
            </a:r>
            <a:r>
              <a:rPr lang="en-US" sz="2600" dirty="0">
                <a:solidFill>
                  <a:schemeClr val="tx1"/>
                </a:solidFill>
                <a:latin typeface="Arial" panose="020B0604020202020204" pitchFamily="34" charset="0"/>
                <a:cs typeface="Arial" panose="020B0604020202020204" pitchFamily="34" charset="0"/>
              </a:rPr>
              <a:t> </a:t>
            </a:r>
            <a:r>
              <a:rPr lang="en-US" sz="2600" dirty="0" err="1">
                <a:solidFill>
                  <a:schemeClr val="tx1"/>
                </a:solidFill>
                <a:latin typeface="Arial" panose="020B0604020202020204" pitchFamily="34" charset="0"/>
                <a:cs typeface="Arial" panose="020B0604020202020204" pitchFamily="34" charset="0"/>
              </a:rPr>
              <a:t>các</a:t>
            </a:r>
            <a:r>
              <a:rPr lang="en-US" sz="2600" dirty="0">
                <a:solidFill>
                  <a:schemeClr val="tx1"/>
                </a:solidFill>
                <a:latin typeface="Arial" panose="020B0604020202020204" pitchFamily="34" charset="0"/>
                <a:cs typeface="Arial" panose="020B0604020202020204" pitchFamily="34" charset="0"/>
              </a:rPr>
              <a:t> </a:t>
            </a:r>
            <a:r>
              <a:rPr lang="en-US" sz="2600" dirty="0" err="1">
                <a:solidFill>
                  <a:schemeClr val="tx1"/>
                </a:solidFill>
                <a:latin typeface="Arial" panose="020B0604020202020204" pitchFamily="34" charset="0"/>
                <a:cs typeface="Arial" panose="020B0604020202020204" pitchFamily="34" charset="0"/>
              </a:rPr>
              <a:t>quyền</a:t>
            </a:r>
            <a:r>
              <a:rPr lang="en-US" sz="2600" dirty="0">
                <a:solidFill>
                  <a:schemeClr val="tx1"/>
                </a:solidFill>
                <a:latin typeface="Arial" panose="020B0604020202020204" pitchFamily="34" charset="0"/>
                <a:cs typeface="Arial" panose="020B0604020202020204" pitchFamily="34" charset="0"/>
              </a:rPr>
              <a:t> </a:t>
            </a:r>
            <a:r>
              <a:rPr lang="en-US" sz="2600" dirty="0" err="1">
                <a:solidFill>
                  <a:schemeClr val="tx1"/>
                </a:solidFill>
                <a:latin typeface="Arial" panose="020B0604020202020204" pitchFamily="34" charset="0"/>
                <a:cs typeface="Arial" panose="020B0604020202020204" pitchFamily="34" charset="0"/>
              </a:rPr>
              <a:t>liên</a:t>
            </a:r>
            <a:r>
              <a:rPr lang="en-US" sz="2600" dirty="0">
                <a:solidFill>
                  <a:schemeClr val="tx1"/>
                </a:solidFill>
                <a:latin typeface="Arial" panose="020B0604020202020204" pitchFamily="34" charset="0"/>
                <a:cs typeface="Arial" panose="020B0604020202020204" pitchFamily="34" charset="0"/>
              </a:rPr>
              <a:t> </a:t>
            </a:r>
            <a:r>
              <a:rPr lang="en-US" sz="2600" dirty="0" err="1">
                <a:solidFill>
                  <a:schemeClr val="tx1"/>
                </a:solidFill>
                <a:latin typeface="Arial" panose="020B0604020202020204" pitchFamily="34" charset="0"/>
                <a:cs typeface="Arial" panose="020B0604020202020204" pitchFamily="34" charset="0"/>
              </a:rPr>
              <a:t>quan</a:t>
            </a:r>
            <a:r>
              <a:rPr lang="en-US" sz="2600" dirty="0">
                <a:solidFill>
                  <a:schemeClr val="tx1"/>
                </a:solidFill>
                <a:latin typeface="Arial" panose="020B0604020202020204" pitchFamily="34" charset="0"/>
                <a:cs typeface="Arial" panose="020B0604020202020204" pitchFamily="34" charset="0"/>
              </a:rPr>
              <a:t> </a:t>
            </a:r>
            <a:r>
              <a:rPr lang="en-US" sz="2600" dirty="0" err="1">
                <a:solidFill>
                  <a:schemeClr val="tx1"/>
                </a:solidFill>
                <a:latin typeface="Arial" panose="020B0604020202020204" pitchFamily="34" charset="0"/>
                <a:cs typeface="Arial" panose="020B0604020202020204" pitchFamily="34" charset="0"/>
              </a:rPr>
              <a:t>của</a:t>
            </a:r>
            <a:r>
              <a:rPr lang="en-US" sz="2600" dirty="0">
                <a:solidFill>
                  <a:schemeClr val="tx1"/>
                </a:solidFill>
                <a:latin typeface="Arial" panose="020B0604020202020204" pitchFamily="34" charset="0"/>
                <a:cs typeface="Arial" panose="020B0604020202020204" pitchFamily="34" charset="0"/>
              </a:rPr>
              <a:t> </a:t>
            </a:r>
            <a:r>
              <a:rPr lang="en-US" sz="2600" dirty="0" err="1" smtClean="0">
                <a:solidFill>
                  <a:schemeClr val="tx1"/>
                </a:solidFill>
                <a:latin typeface="Arial" panose="020B0604020202020204" pitchFamily="34" charset="0"/>
                <a:cs typeface="Arial" panose="020B0604020202020204" pitchFamily="34" charset="0"/>
              </a:rPr>
              <a:t>Việt</a:t>
            </a:r>
            <a:r>
              <a:rPr lang="en-US" sz="2600" dirty="0" smtClean="0">
                <a:solidFill>
                  <a:schemeClr val="tx1"/>
                </a:solidFill>
                <a:latin typeface="Arial" panose="020B0604020202020204" pitchFamily="34" charset="0"/>
                <a:cs typeface="Arial" panose="020B0604020202020204" pitchFamily="34" charset="0"/>
              </a:rPr>
              <a:t> Nam, </a:t>
            </a:r>
            <a:r>
              <a:rPr lang="en-US" sz="2600" dirty="0" err="1">
                <a:solidFill>
                  <a:schemeClr val="tx1"/>
                </a:solidFill>
                <a:latin typeface="Arial" panose="020B0604020202020204" pitchFamily="34" charset="0"/>
                <a:cs typeface="Arial" panose="020B0604020202020204" pitchFamily="34" charset="0"/>
              </a:rPr>
              <a:t>là</a:t>
            </a:r>
            <a:r>
              <a:rPr lang="en-US" sz="2600" dirty="0">
                <a:solidFill>
                  <a:schemeClr val="tx1"/>
                </a:solidFill>
                <a:latin typeface="Arial" panose="020B0604020202020204" pitchFamily="34" charset="0"/>
                <a:cs typeface="Arial" panose="020B0604020202020204" pitchFamily="34" charset="0"/>
              </a:rPr>
              <a:t> </a:t>
            </a:r>
            <a:r>
              <a:rPr lang="en-US" sz="2600" b="1" dirty="0" err="1">
                <a:solidFill>
                  <a:schemeClr val="tx1"/>
                </a:solidFill>
                <a:latin typeface="Arial" panose="020B0604020202020204" pitchFamily="34" charset="0"/>
                <a:cs typeface="Arial" panose="020B0604020202020204" pitchFamily="34" charset="0"/>
              </a:rPr>
              <a:t>bất</a:t>
            </a:r>
            <a:r>
              <a:rPr lang="en-US" sz="2600" b="1" dirty="0">
                <a:solidFill>
                  <a:schemeClr val="tx1"/>
                </a:solidFill>
                <a:latin typeface="Arial" panose="020B0604020202020204" pitchFamily="34" charset="0"/>
                <a:cs typeface="Arial" panose="020B0604020202020204" pitchFamily="34" charset="0"/>
              </a:rPr>
              <a:t> </a:t>
            </a:r>
            <a:r>
              <a:rPr lang="en-US" sz="2600" b="1" dirty="0" err="1">
                <a:solidFill>
                  <a:schemeClr val="tx1"/>
                </a:solidFill>
                <a:latin typeface="Arial" panose="020B0604020202020204" pitchFamily="34" charset="0"/>
                <a:cs typeface="Arial" panose="020B0604020202020204" pitchFamily="34" charset="0"/>
              </a:rPr>
              <a:t>hợp</a:t>
            </a:r>
            <a:r>
              <a:rPr lang="en-US" sz="2600" b="1" dirty="0">
                <a:solidFill>
                  <a:schemeClr val="tx1"/>
                </a:solidFill>
                <a:latin typeface="Arial" panose="020B0604020202020204" pitchFamily="34" charset="0"/>
                <a:cs typeface="Arial" panose="020B0604020202020204" pitchFamily="34" charset="0"/>
              </a:rPr>
              <a:t> </a:t>
            </a:r>
            <a:r>
              <a:rPr lang="en-US" sz="2600" b="1" dirty="0" err="1">
                <a:solidFill>
                  <a:schemeClr val="tx1"/>
                </a:solidFill>
                <a:latin typeface="Arial" panose="020B0604020202020204" pitchFamily="34" charset="0"/>
                <a:cs typeface="Arial" panose="020B0604020202020204" pitchFamily="34" charset="0"/>
              </a:rPr>
              <a:t>pháp</a:t>
            </a:r>
            <a:r>
              <a:rPr lang="en-US" sz="2600" b="1" dirty="0">
                <a:solidFill>
                  <a:schemeClr val="tx1"/>
                </a:solidFill>
                <a:latin typeface="Arial" panose="020B0604020202020204" pitchFamily="34" charset="0"/>
                <a:cs typeface="Arial" panose="020B0604020202020204" pitchFamily="34" charset="0"/>
              </a:rPr>
              <a:t> </a:t>
            </a:r>
            <a:r>
              <a:rPr lang="en-US" sz="2600" b="1" dirty="0" err="1">
                <a:solidFill>
                  <a:schemeClr val="tx1"/>
                </a:solidFill>
                <a:latin typeface="Arial" panose="020B0604020202020204" pitchFamily="34" charset="0"/>
                <a:cs typeface="Arial" panose="020B0604020202020204" pitchFamily="34" charset="0"/>
              </a:rPr>
              <a:t>và</a:t>
            </a:r>
            <a:r>
              <a:rPr lang="en-US" sz="2600" b="1" dirty="0">
                <a:solidFill>
                  <a:schemeClr val="tx1"/>
                </a:solidFill>
                <a:latin typeface="Arial" panose="020B0604020202020204" pitchFamily="34" charset="0"/>
                <a:cs typeface="Arial" panose="020B0604020202020204" pitchFamily="34" charset="0"/>
              </a:rPr>
              <a:t> </a:t>
            </a:r>
            <a:r>
              <a:rPr lang="en-US" sz="2600" b="1" dirty="0" err="1">
                <a:solidFill>
                  <a:schemeClr val="tx1"/>
                </a:solidFill>
                <a:latin typeface="Arial" panose="020B0604020202020204" pitchFamily="34" charset="0"/>
                <a:cs typeface="Arial" panose="020B0604020202020204" pitchFamily="34" charset="0"/>
              </a:rPr>
              <a:t>vô</a:t>
            </a:r>
            <a:r>
              <a:rPr lang="en-US" sz="2600" b="1" dirty="0">
                <a:solidFill>
                  <a:schemeClr val="tx1"/>
                </a:solidFill>
                <a:latin typeface="Arial" panose="020B0604020202020204" pitchFamily="34" charset="0"/>
                <a:cs typeface="Arial" panose="020B0604020202020204" pitchFamily="34" charset="0"/>
              </a:rPr>
              <a:t> </a:t>
            </a:r>
            <a:r>
              <a:rPr lang="en-US" sz="2600" b="1" dirty="0" err="1">
                <a:solidFill>
                  <a:schemeClr val="tx1"/>
                </a:solidFill>
                <a:latin typeface="Arial" panose="020B0604020202020204" pitchFamily="34" charset="0"/>
                <a:cs typeface="Arial" panose="020B0604020202020204" pitchFamily="34" charset="0"/>
              </a:rPr>
              <a:t>giá</a:t>
            </a:r>
            <a:r>
              <a:rPr lang="en-US" sz="2600" b="1" dirty="0">
                <a:solidFill>
                  <a:schemeClr val="tx1"/>
                </a:solidFill>
                <a:latin typeface="Arial" panose="020B0604020202020204" pitchFamily="34" charset="0"/>
                <a:cs typeface="Arial" panose="020B0604020202020204" pitchFamily="34" charset="0"/>
              </a:rPr>
              <a:t> </a:t>
            </a:r>
            <a:r>
              <a:rPr lang="en-US" sz="2600" b="1" dirty="0" err="1" smtClean="0">
                <a:solidFill>
                  <a:schemeClr val="tx1"/>
                </a:solidFill>
                <a:latin typeface="Arial" panose="020B0604020202020204" pitchFamily="34" charset="0"/>
                <a:cs typeface="Arial" panose="020B0604020202020204" pitchFamily="34" charset="0"/>
              </a:rPr>
              <a:t>trị</a:t>
            </a:r>
            <a:r>
              <a:rPr lang="en-US" sz="2600" b="1" dirty="0" smtClean="0">
                <a:solidFill>
                  <a:schemeClr val="tx1"/>
                </a:solidFill>
                <a:latin typeface="Arial" panose="020B0604020202020204" pitchFamily="34" charset="0"/>
                <a:cs typeface="Arial" panose="020B0604020202020204" pitchFamily="34" charset="0"/>
              </a:rPr>
              <a:t>.</a:t>
            </a:r>
            <a:endParaRPr lang="en-US" sz="2600" b="1" dirty="0" smtClean="0">
              <a:solidFill>
                <a:schemeClr val="tx1"/>
              </a:solidFill>
              <a:latin typeface="Arial" panose="020B0604020202020204" pitchFamily="34" charset="0"/>
              <a:cs typeface="Arial" panose="020B0604020202020204" pitchFamily="34" charset="0"/>
            </a:endParaRPr>
          </a:p>
          <a:p>
            <a:pPr marL="137160" algn="ctr">
              <a:lnSpc>
                <a:spcPct val="130000"/>
              </a:lnSpc>
            </a:pPr>
            <a:r>
              <a:rPr lang="en-US" sz="2600" b="1" dirty="0" smtClean="0">
                <a:solidFill>
                  <a:schemeClr val="tx1"/>
                </a:solidFill>
                <a:latin typeface="Arial" panose="020B0604020202020204" pitchFamily="34" charset="0"/>
                <a:cs typeface="Arial" panose="020B0604020202020204" pitchFamily="34" charset="0"/>
              </a:rPr>
              <a:t> </a:t>
            </a:r>
            <a:r>
              <a:rPr lang="en-US" sz="2600" dirty="0" err="1">
                <a:solidFill>
                  <a:schemeClr val="tx1"/>
                </a:solidFill>
                <a:latin typeface="Arial" panose="020B0604020202020204" pitchFamily="34" charset="0"/>
                <a:cs typeface="Arial" panose="020B0604020202020204" pitchFamily="34" charset="0"/>
              </a:rPr>
              <a:t>Việt</a:t>
            </a:r>
            <a:r>
              <a:rPr lang="en-US" sz="2600" dirty="0">
                <a:solidFill>
                  <a:schemeClr val="tx1"/>
                </a:solidFill>
                <a:latin typeface="Arial" panose="020B0604020202020204" pitchFamily="34" charset="0"/>
                <a:cs typeface="Arial" panose="020B0604020202020204" pitchFamily="34" charset="0"/>
              </a:rPr>
              <a:t> Nam </a:t>
            </a:r>
            <a:r>
              <a:rPr lang="en-US" sz="2600" dirty="0" err="1">
                <a:solidFill>
                  <a:schemeClr val="tx1"/>
                </a:solidFill>
                <a:latin typeface="Arial" panose="020B0604020202020204" pitchFamily="34" charset="0"/>
                <a:cs typeface="Arial" panose="020B0604020202020204" pitchFamily="34" charset="0"/>
              </a:rPr>
              <a:t>có</a:t>
            </a:r>
            <a:r>
              <a:rPr lang="en-US" sz="2600" dirty="0">
                <a:solidFill>
                  <a:schemeClr val="tx1"/>
                </a:solidFill>
                <a:latin typeface="Arial" panose="020B0604020202020204" pitchFamily="34" charset="0"/>
                <a:cs typeface="Arial" panose="020B0604020202020204" pitchFamily="34" charset="0"/>
              </a:rPr>
              <a:t> </a:t>
            </a:r>
            <a:r>
              <a:rPr lang="en-US" sz="2600" dirty="0" err="1">
                <a:solidFill>
                  <a:schemeClr val="tx1"/>
                </a:solidFill>
                <a:latin typeface="Arial" panose="020B0604020202020204" pitchFamily="34" charset="0"/>
                <a:cs typeface="Arial" panose="020B0604020202020204" pitchFamily="34" charset="0"/>
              </a:rPr>
              <a:t>đầy</a:t>
            </a:r>
            <a:r>
              <a:rPr lang="en-US" sz="2600" dirty="0">
                <a:solidFill>
                  <a:schemeClr val="tx1"/>
                </a:solidFill>
                <a:latin typeface="Arial" panose="020B0604020202020204" pitchFamily="34" charset="0"/>
                <a:cs typeface="Arial" panose="020B0604020202020204" pitchFamily="34" charset="0"/>
              </a:rPr>
              <a:t> </a:t>
            </a:r>
            <a:r>
              <a:rPr lang="en-US" sz="2600" dirty="0" err="1">
                <a:solidFill>
                  <a:schemeClr val="tx1"/>
                </a:solidFill>
                <a:latin typeface="Arial" panose="020B0604020202020204" pitchFamily="34" charset="0"/>
                <a:cs typeface="Arial" panose="020B0604020202020204" pitchFamily="34" charset="0"/>
              </a:rPr>
              <a:t>đủ</a:t>
            </a:r>
            <a:r>
              <a:rPr lang="en-US" sz="2600" dirty="0">
                <a:solidFill>
                  <a:schemeClr val="tx1"/>
                </a:solidFill>
                <a:latin typeface="Arial" panose="020B0604020202020204" pitchFamily="34" charset="0"/>
                <a:cs typeface="Arial" panose="020B0604020202020204" pitchFamily="34" charset="0"/>
              </a:rPr>
              <a:t> </a:t>
            </a:r>
            <a:r>
              <a:rPr lang="en-US" sz="2600" dirty="0" err="1">
                <a:solidFill>
                  <a:schemeClr val="tx1"/>
                </a:solidFill>
                <a:latin typeface="Arial" panose="020B0604020202020204" pitchFamily="34" charset="0"/>
                <a:cs typeface="Arial" panose="020B0604020202020204" pitchFamily="34" charset="0"/>
              </a:rPr>
              <a:t>cơ</a:t>
            </a:r>
            <a:r>
              <a:rPr lang="en-US" sz="2600" dirty="0">
                <a:solidFill>
                  <a:schemeClr val="tx1"/>
                </a:solidFill>
                <a:latin typeface="Arial" panose="020B0604020202020204" pitchFamily="34" charset="0"/>
                <a:cs typeface="Arial" panose="020B0604020202020204" pitchFamily="34" charset="0"/>
              </a:rPr>
              <a:t> </a:t>
            </a:r>
            <a:r>
              <a:rPr lang="en-US" sz="2600" dirty="0" err="1">
                <a:solidFill>
                  <a:schemeClr val="tx1"/>
                </a:solidFill>
                <a:latin typeface="Arial" panose="020B0604020202020204" pitchFamily="34" charset="0"/>
                <a:cs typeface="Arial" panose="020B0604020202020204" pitchFamily="34" charset="0"/>
              </a:rPr>
              <a:t>sở</a:t>
            </a:r>
            <a:r>
              <a:rPr lang="en-US" sz="2600" dirty="0">
                <a:solidFill>
                  <a:schemeClr val="tx1"/>
                </a:solidFill>
                <a:latin typeface="Arial" panose="020B0604020202020204" pitchFamily="34" charset="0"/>
                <a:cs typeface="Arial" panose="020B0604020202020204" pitchFamily="34" charset="0"/>
              </a:rPr>
              <a:t> </a:t>
            </a:r>
            <a:r>
              <a:rPr lang="en-US" sz="2600" dirty="0" err="1">
                <a:solidFill>
                  <a:schemeClr val="tx1"/>
                </a:solidFill>
                <a:latin typeface="Arial" panose="020B0604020202020204" pitchFamily="34" charset="0"/>
                <a:cs typeface="Arial" panose="020B0604020202020204" pitchFamily="34" charset="0"/>
              </a:rPr>
              <a:t>pháp</a:t>
            </a:r>
            <a:r>
              <a:rPr lang="en-US" sz="2600" dirty="0">
                <a:solidFill>
                  <a:schemeClr val="tx1"/>
                </a:solidFill>
                <a:latin typeface="Arial" panose="020B0604020202020204" pitchFamily="34" charset="0"/>
                <a:cs typeface="Arial" panose="020B0604020202020204" pitchFamily="34" charset="0"/>
              </a:rPr>
              <a:t> </a:t>
            </a:r>
            <a:r>
              <a:rPr lang="en-US" sz="2600" dirty="0" err="1">
                <a:solidFill>
                  <a:schemeClr val="tx1"/>
                </a:solidFill>
                <a:latin typeface="Arial" panose="020B0604020202020204" pitchFamily="34" charset="0"/>
                <a:cs typeface="Arial" panose="020B0604020202020204" pitchFamily="34" charset="0"/>
              </a:rPr>
              <a:t>lý</a:t>
            </a:r>
            <a:r>
              <a:rPr lang="en-US" sz="2600" dirty="0">
                <a:solidFill>
                  <a:schemeClr val="tx1"/>
                </a:solidFill>
                <a:latin typeface="Arial" panose="020B0604020202020204" pitchFamily="34" charset="0"/>
                <a:cs typeface="Arial" panose="020B0604020202020204" pitchFamily="34" charset="0"/>
              </a:rPr>
              <a:t> </a:t>
            </a:r>
            <a:r>
              <a:rPr lang="en-US" sz="2600" dirty="0" err="1">
                <a:solidFill>
                  <a:schemeClr val="tx1"/>
                </a:solidFill>
                <a:latin typeface="Arial" panose="020B0604020202020204" pitchFamily="34" charset="0"/>
                <a:cs typeface="Arial" panose="020B0604020202020204" pitchFamily="34" charset="0"/>
              </a:rPr>
              <a:t>và</a:t>
            </a:r>
            <a:r>
              <a:rPr lang="en-US" sz="2600" dirty="0">
                <a:solidFill>
                  <a:schemeClr val="tx1"/>
                </a:solidFill>
                <a:latin typeface="Arial" panose="020B0604020202020204" pitchFamily="34" charset="0"/>
                <a:cs typeface="Arial" panose="020B0604020202020204" pitchFamily="34" charset="0"/>
              </a:rPr>
              <a:t> </a:t>
            </a:r>
            <a:r>
              <a:rPr lang="en-US" sz="2600" dirty="0" err="1">
                <a:solidFill>
                  <a:schemeClr val="tx1"/>
                </a:solidFill>
                <a:latin typeface="Arial" panose="020B0604020202020204" pitchFamily="34" charset="0"/>
                <a:cs typeface="Arial" panose="020B0604020202020204" pitchFamily="34" charset="0"/>
              </a:rPr>
              <a:t>bằng</a:t>
            </a:r>
            <a:r>
              <a:rPr lang="en-US" sz="2600" dirty="0">
                <a:solidFill>
                  <a:schemeClr val="tx1"/>
                </a:solidFill>
                <a:latin typeface="Arial" panose="020B0604020202020204" pitchFamily="34" charset="0"/>
                <a:cs typeface="Arial" panose="020B0604020202020204" pitchFamily="34" charset="0"/>
              </a:rPr>
              <a:t> </a:t>
            </a:r>
            <a:r>
              <a:rPr lang="en-US" sz="2600" dirty="0" err="1">
                <a:solidFill>
                  <a:schemeClr val="tx1"/>
                </a:solidFill>
                <a:latin typeface="Arial" panose="020B0604020202020204" pitchFamily="34" charset="0"/>
                <a:cs typeface="Arial" panose="020B0604020202020204" pitchFamily="34" charset="0"/>
              </a:rPr>
              <a:t>chứng</a:t>
            </a:r>
            <a:r>
              <a:rPr lang="en-US" sz="2600" dirty="0">
                <a:solidFill>
                  <a:schemeClr val="tx1"/>
                </a:solidFill>
                <a:latin typeface="Arial" panose="020B0604020202020204" pitchFamily="34" charset="0"/>
                <a:cs typeface="Arial" panose="020B0604020202020204" pitchFamily="34" charset="0"/>
              </a:rPr>
              <a:t> </a:t>
            </a:r>
            <a:r>
              <a:rPr lang="en-US" sz="2600" dirty="0" err="1">
                <a:solidFill>
                  <a:schemeClr val="tx1"/>
                </a:solidFill>
                <a:latin typeface="Arial" panose="020B0604020202020204" pitchFamily="34" charset="0"/>
                <a:cs typeface="Arial" panose="020B0604020202020204" pitchFamily="34" charset="0"/>
              </a:rPr>
              <a:t>lịch</a:t>
            </a:r>
            <a:r>
              <a:rPr lang="en-US" sz="2600" dirty="0">
                <a:solidFill>
                  <a:schemeClr val="tx1"/>
                </a:solidFill>
                <a:latin typeface="Arial" panose="020B0604020202020204" pitchFamily="34" charset="0"/>
                <a:cs typeface="Arial" panose="020B0604020202020204" pitchFamily="34" charset="0"/>
              </a:rPr>
              <a:t> </a:t>
            </a:r>
            <a:r>
              <a:rPr lang="en-US" sz="2600" dirty="0" err="1">
                <a:solidFill>
                  <a:schemeClr val="tx1"/>
                </a:solidFill>
                <a:latin typeface="Arial" panose="020B0604020202020204" pitchFamily="34" charset="0"/>
                <a:cs typeface="Arial" panose="020B0604020202020204" pitchFamily="34" charset="0"/>
              </a:rPr>
              <a:t>sử</a:t>
            </a:r>
            <a:r>
              <a:rPr lang="en-US" sz="2600" dirty="0">
                <a:solidFill>
                  <a:schemeClr val="tx1"/>
                </a:solidFill>
                <a:latin typeface="Arial" panose="020B0604020202020204" pitchFamily="34" charset="0"/>
                <a:cs typeface="Arial" panose="020B0604020202020204" pitchFamily="34" charset="0"/>
              </a:rPr>
              <a:t> </a:t>
            </a:r>
            <a:r>
              <a:rPr lang="en-US" sz="2600" dirty="0" err="1">
                <a:solidFill>
                  <a:schemeClr val="tx1"/>
                </a:solidFill>
                <a:latin typeface="Arial" panose="020B0604020202020204" pitchFamily="34" charset="0"/>
                <a:cs typeface="Arial" panose="020B0604020202020204" pitchFamily="34" charset="0"/>
              </a:rPr>
              <a:t>khẳng</a:t>
            </a:r>
            <a:r>
              <a:rPr lang="en-US" sz="2600" dirty="0">
                <a:solidFill>
                  <a:schemeClr val="tx1"/>
                </a:solidFill>
                <a:latin typeface="Arial" panose="020B0604020202020204" pitchFamily="34" charset="0"/>
                <a:cs typeface="Arial" panose="020B0604020202020204" pitchFamily="34" charset="0"/>
              </a:rPr>
              <a:t> </a:t>
            </a:r>
            <a:r>
              <a:rPr lang="en-US" sz="2600" dirty="0" err="1">
                <a:solidFill>
                  <a:schemeClr val="tx1"/>
                </a:solidFill>
                <a:latin typeface="Arial" panose="020B0604020202020204" pitchFamily="34" charset="0"/>
                <a:cs typeface="Arial" panose="020B0604020202020204" pitchFamily="34" charset="0"/>
              </a:rPr>
              <a:t>định</a:t>
            </a:r>
            <a:r>
              <a:rPr lang="en-US" sz="2600" dirty="0">
                <a:solidFill>
                  <a:schemeClr val="tx1"/>
                </a:solidFill>
                <a:latin typeface="Arial" panose="020B0604020202020204" pitchFamily="34" charset="0"/>
                <a:cs typeface="Arial" panose="020B0604020202020204" pitchFamily="34" charset="0"/>
              </a:rPr>
              <a:t> </a:t>
            </a:r>
            <a:r>
              <a:rPr lang="en-US" sz="2600" dirty="0" err="1">
                <a:solidFill>
                  <a:schemeClr val="tx1"/>
                </a:solidFill>
                <a:latin typeface="Arial" panose="020B0604020202020204" pitchFamily="34" charset="0"/>
                <a:cs typeface="Arial" panose="020B0604020202020204" pitchFamily="34" charset="0"/>
              </a:rPr>
              <a:t>chủ</a:t>
            </a:r>
            <a:r>
              <a:rPr lang="en-US" sz="2600" dirty="0">
                <a:solidFill>
                  <a:schemeClr val="tx1"/>
                </a:solidFill>
                <a:latin typeface="Arial" panose="020B0604020202020204" pitchFamily="34" charset="0"/>
                <a:cs typeface="Arial" panose="020B0604020202020204" pitchFamily="34" charset="0"/>
              </a:rPr>
              <a:t> </a:t>
            </a:r>
            <a:r>
              <a:rPr lang="en-US" sz="2600" dirty="0" err="1">
                <a:solidFill>
                  <a:schemeClr val="tx1"/>
                </a:solidFill>
                <a:latin typeface="Arial" panose="020B0604020202020204" pitchFamily="34" charset="0"/>
                <a:cs typeface="Arial" panose="020B0604020202020204" pitchFamily="34" charset="0"/>
              </a:rPr>
              <a:t>quyền</a:t>
            </a:r>
            <a:r>
              <a:rPr lang="en-US" sz="2600" dirty="0">
                <a:solidFill>
                  <a:schemeClr val="tx1"/>
                </a:solidFill>
                <a:latin typeface="Arial" panose="020B0604020202020204" pitchFamily="34" charset="0"/>
                <a:cs typeface="Arial" panose="020B0604020202020204" pitchFamily="34" charset="0"/>
              </a:rPr>
              <a:t> </a:t>
            </a:r>
            <a:r>
              <a:rPr lang="en-US" sz="2600" dirty="0" err="1">
                <a:solidFill>
                  <a:schemeClr val="tx1"/>
                </a:solidFill>
                <a:latin typeface="Arial" panose="020B0604020202020204" pitchFamily="34" charset="0"/>
                <a:cs typeface="Arial" panose="020B0604020202020204" pitchFamily="34" charset="0"/>
              </a:rPr>
              <a:t>đối</a:t>
            </a:r>
            <a:r>
              <a:rPr lang="en-US" sz="2600" dirty="0">
                <a:solidFill>
                  <a:schemeClr val="tx1"/>
                </a:solidFill>
                <a:latin typeface="Arial" panose="020B0604020202020204" pitchFamily="34" charset="0"/>
                <a:cs typeface="Arial" panose="020B0604020202020204" pitchFamily="34" charset="0"/>
              </a:rPr>
              <a:t> </a:t>
            </a:r>
            <a:r>
              <a:rPr lang="en-US" sz="2600" dirty="0" err="1">
                <a:solidFill>
                  <a:schemeClr val="tx1"/>
                </a:solidFill>
                <a:latin typeface="Arial" panose="020B0604020202020204" pitchFamily="34" charset="0"/>
                <a:cs typeface="Arial" panose="020B0604020202020204" pitchFamily="34" charset="0"/>
              </a:rPr>
              <a:t>với</a:t>
            </a:r>
            <a:r>
              <a:rPr lang="en-US" sz="2600" dirty="0">
                <a:solidFill>
                  <a:schemeClr val="tx1"/>
                </a:solidFill>
                <a:latin typeface="Arial" panose="020B0604020202020204" pitchFamily="34" charset="0"/>
                <a:cs typeface="Arial" panose="020B0604020202020204" pitchFamily="34" charset="0"/>
              </a:rPr>
              <a:t> </a:t>
            </a:r>
            <a:r>
              <a:rPr lang="en-US" sz="2600" dirty="0" err="1">
                <a:solidFill>
                  <a:schemeClr val="tx1"/>
                </a:solidFill>
                <a:latin typeface="Arial" panose="020B0604020202020204" pitchFamily="34" charset="0"/>
                <a:cs typeface="Arial" panose="020B0604020202020204" pitchFamily="34" charset="0"/>
              </a:rPr>
              <a:t>quần</a:t>
            </a:r>
            <a:r>
              <a:rPr lang="en-US" sz="2600" dirty="0">
                <a:solidFill>
                  <a:schemeClr val="tx1"/>
                </a:solidFill>
                <a:latin typeface="Arial" panose="020B0604020202020204" pitchFamily="34" charset="0"/>
                <a:cs typeface="Arial" panose="020B0604020202020204" pitchFamily="34" charset="0"/>
              </a:rPr>
              <a:t> </a:t>
            </a:r>
            <a:r>
              <a:rPr lang="en-US" sz="2600" dirty="0" err="1">
                <a:solidFill>
                  <a:schemeClr val="tx1"/>
                </a:solidFill>
                <a:latin typeface="Arial" panose="020B0604020202020204" pitchFamily="34" charset="0"/>
                <a:cs typeface="Arial" panose="020B0604020202020204" pitchFamily="34" charset="0"/>
              </a:rPr>
              <a:t>đảo</a:t>
            </a:r>
            <a:r>
              <a:rPr lang="en-US" sz="2600" dirty="0">
                <a:solidFill>
                  <a:schemeClr val="tx1"/>
                </a:solidFill>
                <a:latin typeface="Arial" panose="020B0604020202020204" pitchFamily="34" charset="0"/>
                <a:cs typeface="Arial" panose="020B0604020202020204" pitchFamily="34" charset="0"/>
              </a:rPr>
              <a:t> </a:t>
            </a:r>
            <a:r>
              <a:rPr lang="en-US" sz="2600" dirty="0" err="1">
                <a:solidFill>
                  <a:schemeClr val="tx1"/>
                </a:solidFill>
                <a:latin typeface="Arial" panose="020B0604020202020204" pitchFamily="34" charset="0"/>
                <a:cs typeface="Arial" panose="020B0604020202020204" pitchFamily="34" charset="0"/>
              </a:rPr>
              <a:t>Hoàng</a:t>
            </a:r>
            <a:r>
              <a:rPr lang="en-US" sz="2600" dirty="0">
                <a:solidFill>
                  <a:schemeClr val="tx1"/>
                </a:solidFill>
                <a:latin typeface="Arial" panose="020B0604020202020204" pitchFamily="34" charset="0"/>
                <a:cs typeface="Arial" panose="020B0604020202020204" pitchFamily="34" charset="0"/>
              </a:rPr>
              <a:t> Sa </a:t>
            </a:r>
            <a:r>
              <a:rPr lang="en-US" sz="2600" dirty="0" err="1">
                <a:solidFill>
                  <a:schemeClr val="tx1"/>
                </a:solidFill>
                <a:latin typeface="Arial" panose="020B0604020202020204" pitchFamily="34" charset="0"/>
                <a:cs typeface="Arial" panose="020B0604020202020204" pitchFamily="34" charset="0"/>
              </a:rPr>
              <a:t>và</a:t>
            </a:r>
            <a:r>
              <a:rPr lang="en-US" sz="2600" dirty="0">
                <a:solidFill>
                  <a:schemeClr val="tx1"/>
                </a:solidFill>
                <a:latin typeface="Arial" panose="020B0604020202020204" pitchFamily="34" charset="0"/>
                <a:cs typeface="Arial" panose="020B0604020202020204" pitchFamily="34" charset="0"/>
              </a:rPr>
              <a:t> </a:t>
            </a:r>
            <a:r>
              <a:rPr lang="en-US" sz="2600" dirty="0" err="1">
                <a:solidFill>
                  <a:schemeClr val="tx1"/>
                </a:solidFill>
                <a:latin typeface="Arial" panose="020B0604020202020204" pitchFamily="34" charset="0"/>
                <a:cs typeface="Arial" panose="020B0604020202020204" pitchFamily="34" charset="0"/>
              </a:rPr>
              <a:t>Trường</a:t>
            </a:r>
            <a:r>
              <a:rPr lang="en-US" sz="2600" dirty="0">
                <a:solidFill>
                  <a:schemeClr val="tx1"/>
                </a:solidFill>
                <a:latin typeface="Arial" panose="020B0604020202020204" pitchFamily="34" charset="0"/>
                <a:cs typeface="Arial" panose="020B0604020202020204" pitchFamily="34" charset="0"/>
              </a:rPr>
              <a:t> Sa, </a:t>
            </a:r>
            <a:r>
              <a:rPr lang="en-US" sz="2600" dirty="0" err="1">
                <a:solidFill>
                  <a:schemeClr val="tx1"/>
                </a:solidFill>
                <a:latin typeface="Arial" panose="020B0604020202020204" pitchFamily="34" charset="0"/>
                <a:cs typeface="Arial" panose="020B0604020202020204" pitchFamily="34" charset="0"/>
              </a:rPr>
              <a:t>cũng</a:t>
            </a:r>
            <a:r>
              <a:rPr lang="en-US" sz="2600" dirty="0">
                <a:solidFill>
                  <a:schemeClr val="tx1"/>
                </a:solidFill>
                <a:latin typeface="Arial" panose="020B0604020202020204" pitchFamily="34" charset="0"/>
                <a:cs typeface="Arial" panose="020B0604020202020204" pitchFamily="34" charset="0"/>
              </a:rPr>
              <a:t> </a:t>
            </a:r>
            <a:r>
              <a:rPr lang="en-US" sz="2600" dirty="0" err="1">
                <a:solidFill>
                  <a:schemeClr val="tx1"/>
                </a:solidFill>
                <a:latin typeface="Arial" panose="020B0604020202020204" pitchFamily="34" charset="0"/>
                <a:cs typeface="Arial" panose="020B0604020202020204" pitchFamily="34" charset="0"/>
              </a:rPr>
              <a:t>như</a:t>
            </a:r>
            <a:r>
              <a:rPr lang="en-US" sz="2600" dirty="0">
                <a:solidFill>
                  <a:schemeClr val="tx1"/>
                </a:solidFill>
                <a:latin typeface="Arial" panose="020B0604020202020204" pitchFamily="34" charset="0"/>
                <a:cs typeface="Arial" panose="020B0604020202020204" pitchFamily="34" charset="0"/>
              </a:rPr>
              <a:t> </a:t>
            </a:r>
            <a:r>
              <a:rPr lang="en-US" sz="2600" dirty="0" err="1">
                <a:solidFill>
                  <a:schemeClr val="tx1"/>
                </a:solidFill>
                <a:latin typeface="Arial" panose="020B0604020202020204" pitchFamily="34" charset="0"/>
                <a:cs typeface="Arial" panose="020B0604020202020204" pitchFamily="34" charset="0"/>
              </a:rPr>
              <a:t>các</a:t>
            </a:r>
            <a:r>
              <a:rPr lang="en-US" sz="2600" dirty="0">
                <a:solidFill>
                  <a:schemeClr val="tx1"/>
                </a:solidFill>
                <a:latin typeface="Arial" panose="020B0604020202020204" pitchFamily="34" charset="0"/>
                <a:cs typeface="Arial" panose="020B0604020202020204" pitchFamily="34" charset="0"/>
              </a:rPr>
              <a:t> </a:t>
            </a:r>
            <a:r>
              <a:rPr lang="en-US" sz="2600" dirty="0" err="1">
                <a:solidFill>
                  <a:schemeClr val="tx1"/>
                </a:solidFill>
                <a:latin typeface="Arial" panose="020B0604020202020204" pitchFamily="34" charset="0"/>
                <a:cs typeface="Arial" panose="020B0604020202020204" pitchFamily="34" charset="0"/>
              </a:rPr>
              <a:t>quyền</a:t>
            </a:r>
            <a:r>
              <a:rPr lang="en-US" sz="2600" dirty="0">
                <a:solidFill>
                  <a:schemeClr val="tx1"/>
                </a:solidFill>
                <a:latin typeface="Arial" panose="020B0604020202020204" pitchFamily="34" charset="0"/>
                <a:cs typeface="Arial" panose="020B0604020202020204" pitchFamily="34" charset="0"/>
              </a:rPr>
              <a:t> </a:t>
            </a:r>
            <a:r>
              <a:rPr lang="en-US" sz="2600" dirty="0" err="1">
                <a:solidFill>
                  <a:schemeClr val="tx1"/>
                </a:solidFill>
                <a:latin typeface="Arial" panose="020B0604020202020204" pitchFamily="34" charset="0"/>
                <a:cs typeface="Arial" panose="020B0604020202020204" pitchFamily="34" charset="0"/>
              </a:rPr>
              <a:t>hợp</a:t>
            </a:r>
            <a:r>
              <a:rPr lang="en-US" sz="2600" dirty="0">
                <a:solidFill>
                  <a:schemeClr val="tx1"/>
                </a:solidFill>
                <a:latin typeface="Arial" panose="020B0604020202020204" pitchFamily="34" charset="0"/>
                <a:cs typeface="Arial" panose="020B0604020202020204" pitchFamily="34" charset="0"/>
              </a:rPr>
              <a:t> </a:t>
            </a:r>
            <a:r>
              <a:rPr lang="en-US" sz="2600" dirty="0" err="1">
                <a:solidFill>
                  <a:schemeClr val="tx1"/>
                </a:solidFill>
                <a:latin typeface="Arial" panose="020B0604020202020204" pitchFamily="34" charset="0"/>
                <a:cs typeface="Arial" panose="020B0604020202020204" pitchFamily="34" charset="0"/>
              </a:rPr>
              <a:t>pháp</a:t>
            </a:r>
            <a:r>
              <a:rPr lang="en-US" sz="2600" dirty="0">
                <a:solidFill>
                  <a:schemeClr val="tx1"/>
                </a:solidFill>
                <a:latin typeface="Arial" panose="020B0604020202020204" pitchFamily="34" charset="0"/>
                <a:cs typeface="Arial" panose="020B0604020202020204" pitchFamily="34" charset="0"/>
              </a:rPr>
              <a:t> </a:t>
            </a:r>
            <a:r>
              <a:rPr lang="en-US" sz="2600" dirty="0" err="1">
                <a:solidFill>
                  <a:schemeClr val="tx1"/>
                </a:solidFill>
                <a:latin typeface="Arial" panose="020B0604020202020204" pitchFamily="34" charset="0"/>
                <a:cs typeface="Arial" panose="020B0604020202020204" pitchFamily="34" charset="0"/>
              </a:rPr>
              <a:t>đối</a:t>
            </a:r>
            <a:r>
              <a:rPr lang="en-US" sz="2600" dirty="0">
                <a:solidFill>
                  <a:schemeClr val="tx1"/>
                </a:solidFill>
                <a:latin typeface="Arial" panose="020B0604020202020204" pitchFamily="34" charset="0"/>
                <a:cs typeface="Arial" panose="020B0604020202020204" pitchFamily="34" charset="0"/>
              </a:rPr>
              <a:t> </a:t>
            </a:r>
            <a:r>
              <a:rPr lang="en-US" sz="2600" dirty="0" err="1">
                <a:solidFill>
                  <a:schemeClr val="tx1"/>
                </a:solidFill>
                <a:latin typeface="Arial" panose="020B0604020202020204" pitchFamily="34" charset="0"/>
                <a:cs typeface="Arial" panose="020B0604020202020204" pitchFamily="34" charset="0"/>
              </a:rPr>
              <a:t>với</a:t>
            </a:r>
            <a:r>
              <a:rPr lang="en-US" sz="2600" dirty="0">
                <a:solidFill>
                  <a:schemeClr val="tx1"/>
                </a:solidFill>
                <a:latin typeface="Arial" panose="020B0604020202020204" pitchFamily="34" charset="0"/>
                <a:cs typeface="Arial" panose="020B0604020202020204" pitchFamily="34" charset="0"/>
              </a:rPr>
              <a:t> </a:t>
            </a:r>
            <a:r>
              <a:rPr lang="en-US" sz="2600" dirty="0" err="1">
                <a:solidFill>
                  <a:schemeClr val="tx1"/>
                </a:solidFill>
                <a:latin typeface="Arial" panose="020B0604020202020204" pitchFamily="34" charset="0"/>
                <a:cs typeface="Arial" panose="020B0604020202020204" pitchFamily="34" charset="0"/>
              </a:rPr>
              <a:t>các</a:t>
            </a:r>
            <a:r>
              <a:rPr lang="en-US" sz="2600" dirty="0">
                <a:solidFill>
                  <a:schemeClr val="tx1"/>
                </a:solidFill>
                <a:latin typeface="Arial" panose="020B0604020202020204" pitchFamily="34" charset="0"/>
                <a:cs typeface="Arial" panose="020B0604020202020204" pitchFamily="34" charset="0"/>
              </a:rPr>
              <a:t> </a:t>
            </a:r>
            <a:r>
              <a:rPr lang="en-US" sz="2600" dirty="0" err="1">
                <a:solidFill>
                  <a:schemeClr val="tx1"/>
                </a:solidFill>
                <a:latin typeface="Arial" panose="020B0604020202020204" pitchFamily="34" charset="0"/>
                <a:cs typeface="Arial" panose="020B0604020202020204" pitchFamily="34" charset="0"/>
              </a:rPr>
              <a:t>vùng</a:t>
            </a:r>
            <a:r>
              <a:rPr lang="en-US" sz="2600" dirty="0">
                <a:solidFill>
                  <a:schemeClr val="tx1"/>
                </a:solidFill>
                <a:latin typeface="Arial" panose="020B0604020202020204" pitchFamily="34" charset="0"/>
                <a:cs typeface="Arial" panose="020B0604020202020204" pitchFamily="34" charset="0"/>
              </a:rPr>
              <a:t> </a:t>
            </a:r>
            <a:r>
              <a:rPr lang="en-US" sz="2600" dirty="0" err="1">
                <a:solidFill>
                  <a:schemeClr val="tx1"/>
                </a:solidFill>
                <a:latin typeface="Arial" panose="020B0604020202020204" pitchFamily="34" charset="0"/>
                <a:cs typeface="Arial" panose="020B0604020202020204" pitchFamily="34" charset="0"/>
              </a:rPr>
              <a:t>biển</a:t>
            </a:r>
            <a:r>
              <a:rPr lang="en-US" sz="2600" dirty="0">
                <a:solidFill>
                  <a:schemeClr val="tx1"/>
                </a:solidFill>
                <a:latin typeface="Arial" panose="020B0604020202020204" pitchFamily="34" charset="0"/>
                <a:cs typeface="Arial" panose="020B0604020202020204" pitchFamily="34" charset="0"/>
              </a:rPr>
              <a:t> </a:t>
            </a:r>
            <a:r>
              <a:rPr lang="en-US" sz="2600" dirty="0" err="1">
                <a:solidFill>
                  <a:schemeClr val="tx1"/>
                </a:solidFill>
                <a:latin typeface="Arial" panose="020B0604020202020204" pitchFamily="34" charset="0"/>
                <a:cs typeface="Arial" panose="020B0604020202020204" pitchFamily="34" charset="0"/>
              </a:rPr>
              <a:t>của</a:t>
            </a:r>
            <a:r>
              <a:rPr lang="en-US" sz="2600" dirty="0">
                <a:solidFill>
                  <a:schemeClr val="tx1"/>
                </a:solidFill>
                <a:latin typeface="Arial" panose="020B0604020202020204" pitchFamily="34" charset="0"/>
                <a:cs typeface="Arial" panose="020B0604020202020204" pitchFamily="34" charset="0"/>
              </a:rPr>
              <a:t> </a:t>
            </a:r>
            <a:r>
              <a:rPr lang="en-US" sz="2600" dirty="0" err="1">
                <a:solidFill>
                  <a:schemeClr val="tx1"/>
                </a:solidFill>
                <a:latin typeface="Arial" panose="020B0604020202020204" pitchFamily="34" charset="0"/>
                <a:cs typeface="Arial" panose="020B0604020202020204" pitchFamily="34" charset="0"/>
              </a:rPr>
              <a:t>Việt</a:t>
            </a:r>
            <a:r>
              <a:rPr lang="en-US" sz="2600" dirty="0">
                <a:solidFill>
                  <a:schemeClr val="tx1"/>
                </a:solidFill>
                <a:latin typeface="Arial" panose="020B0604020202020204" pitchFamily="34" charset="0"/>
                <a:cs typeface="Arial" panose="020B0604020202020204" pitchFamily="34" charset="0"/>
              </a:rPr>
              <a:t> Nam </a:t>
            </a:r>
            <a:r>
              <a:rPr lang="en-US" sz="2600" dirty="0" err="1">
                <a:solidFill>
                  <a:schemeClr val="tx1"/>
                </a:solidFill>
                <a:latin typeface="Arial" panose="020B0604020202020204" pitchFamily="34" charset="0"/>
                <a:cs typeface="Arial" panose="020B0604020202020204" pitchFamily="34" charset="0"/>
              </a:rPr>
              <a:t>được</a:t>
            </a:r>
            <a:r>
              <a:rPr lang="en-US" sz="2600" dirty="0">
                <a:solidFill>
                  <a:schemeClr val="tx1"/>
                </a:solidFill>
                <a:latin typeface="Arial" panose="020B0604020202020204" pitchFamily="34" charset="0"/>
                <a:cs typeface="Arial" panose="020B0604020202020204" pitchFamily="34" charset="0"/>
              </a:rPr>
              <a:t> </a:t>
            </a:r>
            <a:r>
              <a:rPr lang="en-US" sz="2600" dirty="0" err="1">
                <a:solidFill>
                  <a:schemeClr val="tx1"/>
                </a:solidFill>
                <a:latin typeface="Arial" panose="020B0604020202020204" pitchFamily="34" charset="0"/>
                <a:cs typeface="Arial" panose="020B0604020202020204" pitchFamily="34" charset="0"/>
              </a:rPr>
              <a:t>xác</a:t>
            </a:r>
            <a:r>
              <a:rPr lang="en-US" sz="2600" dirty="0">
                <a:solidFill>
                  <a:schemeClr val="tx1"/>
                </a:solidFill>
                <a:latin typeface="Arial" panose="020B0604020202020204" pitchFamily="34" charset="0"/>
                <a:cs typeface="Arial" panose="020B0604020202020204" pitchFamily="34" charset="0"/>
              </a:rPr>
              <a:t> </a:t>
            </a:r>
            <a:r>
              <a:rPr lang="en-US" sz="2600" dirty="0" err="1">
                <a:solidFill>
                  <a:schemeClr val="tx1"/>
                </a:solidFill>
                <a:latin typeface="Arial" panose="020B0604020202020204" pitchFamily="34" charset="0"/>
                <a:cs typeface="Arial" panose="020B0604020202020204" pitchFamily="34" charset="0"/>
              </a:rPr>
              <a:t>định</a:t>
            </a:r>
            <a:r>
              <a:rPr lang="en-US" sz="2600" dirty="0">
                <a:solidFill>
                  <a:schemeClr val="tx1"/>
                </a:solidFill>
                <a:latin typeface="Arial" panose="020B0604020202020204" pitchFamily="34" charset="0"/>
                <a:cs typeface="Arial" panose="020B0604020202020204" pitchFamily="34" charset="0"/>
              </a:rPr>
              <a:t> </a:t>
            </a:r>
            <a:r>
              <a:rPr lang="en-US" sz="2600" dirty="0" err="1">
                <a:solidFill>
                  <a:schemeClr val="tx1"/>
                </a:solidFill>
                <a:latin typeface="Arial" panose="020B0604020202020204" pitchFamily="34" charset="0"/>
                <a:cs typeface="Arial" panose="020B0604020202020204" pitchFamily="34" charset="0"/>
              </a:rPr>
              <a:t>phù</a:t>
            </a:r>
            <a:r>
              <a:rPr lang="en-US" sz="2600" dirty="0">
                <a:solidFill>
                  <a:schemeClr val="tx1"/>
                </a:solidFill>
                <a:latin typeface="Arial" panose="020B0604020202020204" pitchFamily="34" charset="0"/>
                <a:cs typeface="Arial" panose="020B0604020202020204" pitchFamily="34" charset="0"/>
              </a:rPr>
              <a:t> </a:t>
            </a:r>
            <a:r>
              <a:rPr lang="en-US" sz="2600" dirty="0" err="1">
                <a:solidFill>
                  <a:schemeClr val="tx1"/>
                </a:solidFill>
                <a:latin typeface="Arial" panose="020B0604020202020204" pitchFamily="34" charset="0"/>
                <a:cs typeface="Arial" panose="020B0604020202020204" pitchFamily="34" charset="0"/>
              </a:rPr>
              <a:t>hợp</a:t>
            </a:r>
            <a:r>
              <a:rPr lang="en-US" sz="2600" dirty="0">
                <a:solidFill>
                  <a:schemeClr val="tx1"/>
                </a:solidFill>
                <a:latin typeface="Arial" panose="020B0604020202020204" pitchFamily="34" charset="0"/>
                <a:cs typeface="Arial" panose="020B0604020202020204" pitchFamily="34" charset="0"/>
              </a:rPr>
              <a:t> </a:t>
            </a:r>
            <a:r>
              <a:rPr lang="en-US" sz="2600" dirty="0" err="1">
                <a:solidFill>
                  <a:schemeClr val="tx1"/>
                </a:solidFill>
                <a:latin typeface="Arial" panose="020B0604020202020204" pitchFamily="34" charset="0"/>
                <a:cs typeface="Arial" panose="020B0604020202020204" pitchFamily="34" charset="0"/>
              </a:rPr>
              <a:t>với</a:t>
            </a:r>
            <a:r>
              <a:rPr lang="en-US" sz="2600" dirty="0">
                <a:solidFill>
                  <a:schemeClr val="tx1"/>
                </a:solidFill>
                <a:latin typeface="Arial" panose="020B0604020202020204" pitchFamily="34" charset="0"/>
                <a:cs typeface="Arial" panose="020B0604020202020204" pitchFamily="34" charset="0"/>
              </a:rPr>
              <a:t> </a:t>
            </a:r>
            <a:r>
              <a:rPr lang="en-US" sz="2600" dirty="0" err="1">
                <a:solidFill>
                  <a:schemeClr val="tx1"/>
                </a:solidFill>
                <a:latin typeface="Arial" panose="020B0604020202020204" pitchFamily="34" charset="0"/>
                <a:cs typeface="Arial" panose="020B0604020202020204" pitchFamily="34" charset="0"/>
              </a:rPr>
              <a:t>các</a:t>
            </a:r>
            <a:r>
              <a:rPr lang="en-US" sz="2600" dirty="0">
                <a:solidFill>
                  <a:schemeClr val="tx1"/>
                </a:solidFill>
                <a:latin typeface="Arial" panose="020B0604020202020204" pitchFamily="34" charset="0"/>
                <a:cs typeface="Arial" panose="020B0604020202020204" pitchFamily="34" charset="0"/>
              </a:rPr>
              <a:t> </a:t>
            </a:r>
            <a:r>
              <a:rPr lang="en-US" sz="2600" dirty="0" err="1">
                <a:solidFill>
                  <a:schemeClr val="tx1"/>
                </a:solidFill>
                <a:latin typeface="Arial" panose="020B0604020202020204" pitchFamily="34" charset="0"/>
                <a:cs typeface="Arial" panose="020B0604020202020204" pitchFamily="34" charset="0"/>
              </a:rPr>
              <a:t>Công</a:t>
            </a:r>
            <a:r>
              <a:rPr lang="en-US" sz="2600" dirty="0">
                <a:solidFill>
                  <a:schemeClr val="tx1"/>
                </a:solidFill>
                <a:latin typeface="Arial" panose="020B0604020202020204" pitchFamily="34" charset="0"/>
                <a:cs typeface="Arial" panose="020B0604020202020204" pitchFamily="34" charset="0"/>
              </a:rPr>
              <a:t> </a:t>
            </a:r>
            <a:r>
              <a:rPr lang="en-US" sz="2600" dirty="0" err="1">
                <a:solidFill>
                  <a:schemeClr val="tx1"/>
                </a:solidFill>
                <a:latin typeface="Arial" panose="020B0604020202020204" pitchFamily="34" charset="0"/>
                <a:cs typeface="Arial" panose="020B0604020202020204" pitchFamily="34" charset="0"/>
              </a:rPr>
              <a:t>ước</a:t>
            </a:r>
            <a:r>
              <a:rPr lang="en-US" sz="2600" dirty="0">
                <a:solidFill>
                  <a:schemeClr val="tx1"/>
                </a:solidFill>
                <a:latin typeface="Arial" panose="020B0604020202020204" pitchFamily="34" charset="0"/>
                <a:cs typeface="Arial" panose="020B0604020202020204" pitchFamily="34" charset="0"/>
              </a:rPr>
              <a:t> </a:t>
            </a:r>
            <a:r>
              <a:rPr lang="en-US" sz="2600" dirty="0" err="1">
                <a:solidFill>
                  <a:schemeClr val="tx1"/>
                </a:solidFill>
                <a:latin typeface="Arial" panose="020B0604020202020204" pitchFamily="34" charset="0"/>
                <a:cs typeface="Arial" panose="020B0604020202020204" pitchFamily="34" charset="0"/>
              </a:rPr>
              <a:t>của</a:t>
            </a:r>
            <a:r>
              <a:rPr lang="en-US" sz="2600" dirty="0">
                <a:solidFill>
                  <a:schemeClr val="tx1"/>
                </a:solidFill>
                <a:latin typeface="Arial" panose="020B0604020202020204" pitchFamily="34" charset="0"/>
                <a:cs typeface="Arial" panose="020B0604020202020204" pitchFamily="34" charset="0"/>
              </a:rPr>
              <a:t> </a:t>
            </a:r>
            <a:r>
              <a:rPr lang="en-US" sz="2600" dirty="0" err="1">
                <a:solidFill>
                  <a:schemeClr val="tx1"/>
                </a:solidFill>
                <a:latin typeface="Arial" panose="020B0604020202020204" pitchFamily="34" charset="0"/>
                <a:cs typeface="Arial" panose="020B0604020202020204" pitchFamily="34" charset="0"/>
              </a:rPr>
              <a:t>Liên</a:t>
            </a:r>
            <a:r>
              <a:rPr lang="en-US" sz="2600" dirty="0">
                <a:solidFill>
                  <a:schemeClr val="tx1"/>
                </a:solidFill>
                <a:latin typeface="Arial" panose="020B0604020202020204" pitchFamily="34" charset="0"/>
                <a:cs typeface="Arial" panose="020B0604020202020204" pitchFamily="34" charset="0"/>
              </a:rPr>
              <a:t> </a:t>
            </a:r>
            <a:r>
              <a:rPr lang="en-US" sz="2600" dirty="0" err="1">
                <a:solidFill>
                  <a:schemeClr val="tx1"/>
                </a:solidFill>
                <a:latin typeface="Arial" panose="020B0604020202020204" pitchFamily="34" charset="0"/>
                <a:cs typeface="Arial" panose="020B0604020202020204" pitchFamily="34" charset="0"/>
              </a:rPr>
              <a:t>hợp</a:t>
            </a:r>
            <a:r>
              <a:rPr lang="en-US" sz="2600" dirty="0">
                <a:solidFill>
                  <a:schemeClr val="tx1"/>
                </a:solidFill>
                <a:latin typeface="Arial" panose="020B0604020202020204" pitchFamily="34" charset="0"/>
                <a:cs typeface="Arial" panose="020B0604020202020204" pitchFamily="34" charset="0"/>
              </a:rPr>
              <a:t> </a:t>
            </a:r>
            <a:r>
              <a:rPr lang="en-US" sz="2600" dirty="0" err="1">
                <a:solidFill>
                  <a:schemeClr val="tx1"/>
                </a:solidFill>
                <a:latin typeface="Arial" panose="020B0604020202020204" pitchFamily="34" charset="0"/>
                <a:cs typeface="Arial" panose="020B0604020202020204" pitchFamily="34" charset="0"/>
              </a:rPr>
              <a:t>quốc</a:t>
            </a:r>
            <a:r>
              <a:rPr lang="en-US" sz="2600" dirty="0">
                <a:solidFill>
                  <a:schemeClr val="tx1"/>
                </a:solidFill>
                <a:latin typeface="Arial" panose="020B0604020202020204" pitchFamily="34" charset="0"/>
                <a:cs typeface="Arial" panose="020B0604020202020204" pitchFamily="34" charset="0"/>
              </a:rPr>
              <a:t> </a:t>
            </a:r>
            <a:r>
              <a:rPr lang="en-US" sz="2600" dirty="0" err="1">
                <a:solidFill>
                  <a:schemeClr val="tx1"/>
                </a:solidFill>
                <a:latin typeface="Arial" panose="020B0604020202020204" pitchFamily="34" charset="0"/>
                <a:cs typeface="Arial" panose="020B0604020202020204" pitchFamily="34" charset="0"/>
              </a:rPr>
              <a:t>về</a:t>
            </a:r>
            <a:r>
              <a:rPr lang="en-US" sz="2600" dirty="0">
                <a:solidFill>
                  <a:schemeClr val="tx1"/>
                </a:solidFill>
                <a:latin typeface="Arial" panose="020B0604020202020204" pitchFamily="34" charset="0"/>
                <a:cs typeface="Arial" panose="020B0604020202020204" pitchFamily="34" charset="0"/>
              </a:rPr>
              <a:t> </a:t>
            </a:r>
            <a:r>
              <a:rPr lang="en-US" sz="2600" dirty="0" err="1">
                <a:solidFill>
                  <a:schemeClr val="tx1"/>
                </a:solidFill>
                <a:latin typeface="Arial" panose="020B0604020202020204" pitchFamily="34" charset="0"/>
                <a:cs typeface="Arial" panose="020B0604020202020204" pitchFamily="34" charset="0"/>
              </a:rPr>
              <a:t>Luật</a:t>
            </a:r>
            <a:r>
              <a:rPr lang="en-US" sz="2600" dirty="0">
                <a:solidFill>
                  <a:schemeClr val="tx1"/>
                </a:solidFill>
                <a:latin typeface="Arial" panose="020B0604020202020204" pitchFamily="34" charset="0"/>
                <a:cs typeface="Arial" panose="020B0604020202020204" pitchFamily="34" charset="0"/>
              </a:rPr>
              <a:t> </a:t>
            </a:r>
            <a:r>
              <a:rPr lang="en-US" sz="2600" dirty="0" err="1">
                <a:solidFill>
                  <a:schemeClr val="tx1"/>
                </a:solidFill>
                <a:latin typeface="Arial" panose="020B0604020202020204" pitchFamily="34" charset="0"/>
                <a:cs typeface="Arial" panose="020B0604020202020204" pitchFamily="34" charset="0"/>
              </a:rPr>
              <a:t>Biển</a:t>
            </a:r>
            <a:r>
              <a:rPr lang="en-US" sz="2600" dirty="0">
                <a:solidFill>
                  <a:schemeClr val="tx1"/>
                </a:solidFill>
                <a:latin typeface="Arial" panose="020B0604020202020204" pitchFamily="34" charset="0"/>
                <a:cs typeface="Arial" panose="020B0604020202020204" pitchFamily="34" charset="0"/>
              </a:rPr>
              <a:t> 1982</a:t>
            </a:r>
            <a:r>
              <a:rPr lang="en-US" sz="2600" dirty="0" smtClean="0">
                <a:solidFill>
                  <a:schemeClr val="tx1"/>
                </a:solidFill>
                <a:latin typeface="Arial" panose="020B0604020202020204" pitchFamily="34" charset="0"/>
                <a:cs typeface="Arial" panose="020B0604020202020204" pitchFamily="34" charset="0"/>
              </a:rPr>
              <a:t>” </a:t>
            </a:r>
            <a:endParaRPr lang="en-US" sz="2600" dirty="0" smtClean="0">
              <a:solidFill>
                <a:schemeClr val="tx1"/>
              </a:solidFill>
              <a:latin typeface="Arial" panose="020B0604020202020204" pitchFamily="34" charset="0"/>
              <a:cs typeface="Arial" panose="020B0604020202020204" pitchFamily="34" charset="0"/>
            </a:endParaRPr>
          </a:p>
          <a:p>
            <a:pPr marL="137160">
              <a:lnSpc>
                <a:spcPct val="130000"/>
              </a:lnSpc>
            </a:pPr>
            <a:r>
              <a:rPr lang="en-US" sz="2600" dirty="0" smtClean="0">
                <a:solidFill>
                  <a:schemeClr val="tx1"/>
                </a:solidFill>
                <a:latin typeface="Arial" panose="020B0604020202020204" pitchFamily="34" charset="0"/>
                <a:cs typeface="Arial" panose="020B0604020202020204" pitchFamily="34" charset="0"/>
              </a:rPr>
              <a:t>Theo </a:t>
            </a:r>
            <a:r>
              <a:rPr lang="en-US" sz="2600" dirty="0" err="1">
                <a:solidFill>
                  <a:schemeClr val="tx1"/>
                </a:solidFill>
                <a:latin typeface="Arial" panose="020B0604020202020204" pitchFamily="34" charset="0"/>
                <a:cs typeface="Arial" panose="020B0604020202020204" pitchFamily="34" charset="0"/>
              </a:rPr>
              <a:t>đó</a:t>
            </a:r>
            <a:r>
              <a:rPr lang="en-US" sz="2600" dirty="0">
                <a:solidFill>
                  <a:schemeClr val="tx1"/>
                </a:solidFill>
                <a:latin typeface="Arial" panose="020B0604020202020204" pitchFamily="34" charset="0"/>
                <a:cs typeface="Arial" panose="020B0604020202020204" pitchFamily="34" charset="0"/>
              </a:rPr>
              <a:t>, </a:t>
            </a:r>
            <a:r>
              <a:rPr lang="en-US" sz="2600" dirty="0" err="1">
                <a:solidFill>
                  <a:schemeClr val="tx1"/>
                </a:solidFill>
                <a:latin typeface="Arial" panose="020B0604020202020204" pitchFamily="34" charset="0"/>
                <a:cs typeface="Arial" panose="020B0604020202020204" pitchFamily="34" charset="0"/>
              </a:rPr>
              <a:t>bà</a:t>
            </a:r>
            <a:r>
              <a:rPr lang="en-US" sz="2600" dirty="0">
                <a:solidFill>
                  <a:schemeClr val="tx1"/>
                </a:solidFill>
                <a:latin typeface="Arial" panose="020B0604020202020204" pitchFamily="34" charset="0"/>
                <a:cs typeface="Arial" panose="020B0604020202020204" pitchFamily="34" charset="0"/>
              </a:rPr>
              <a:t> </a:t>
            </a:r>
            <a:r>
              <a:rPr lang="en-US" sz="2600" dirty="0" err="1">
                <a:solidFill>
                  <a:schemeClr val="tx1"/>
                </a:solidFill>
                <a:latin typeface="Arial" panose="020B0604020202020204" pitchFamily="34" charset="0"/>
                <a:cs typeface="Arial" panose="020B0604020202020204" pitchFamily="34" charset="0"/>
              </a:rPr>
              <a:t>Lê</a:t>
            </a:r>
            <a:r>
              <a:rPr lang="en-US" sz="2600" dirty="0">
                <a:solidFill>
                  <a:schemeClr val="tx1"/>
                </a:solidFill>
                <a:latin typeface="Arial" panose="020B0604020202020204" pitchFamily="34" charset="0"/>
                <a:cs typeface="Arial" panose="020B0604020202020204" pitchFamily="34" charset="0"/>
              </a:rPr>
              <a:t> </a:t>
            </a:r>
            <a:r>
              <a:rPr lang="en-US" sz="2600" dirty="0" err="1">
                <a:solidFill>
                  <a:schemeClr val="tx1"/>
                </a:solidFill>
                <a:latin typeface="Arial" panose="020B0604020202020204" pitchFamily="34" charset="0"/>
                <a:cs typeface="Arial" panose="020B0604020202020204" pitchFamily="34" charset="0"/>
              </a:rPr>
              <a:t>Thị</a:t>
            </a:r>
            <a:r>
              <a:rPr lang="en-US" sz="2600" dirty="0">
                <a:solidFill>
                  <a:schemeClr val="tx1"/>
                </a:solidFill>
                <a:latin typeface="Arial" panose="020B0604020202020204" pitchFamily="34" charset="0"/>
                <a:cs typeface="Arial" panose="020B0604020202020204" pitchFamily="34" charset="0"/>
              </a:rPr>
              <a:t> Thu </a:t>
            </a:r>
            <a:r>
              <a:rPr lang="en-US" sz="2600" dirty="0" err="1">
                <a:solidFill>
                  <a:schemeClr val="tx1"/>
                </a:solidFill>
                <a:latin typeface="Arial" panose="020B0604020202020204" pitchFamily="34" charset="0"/>
                <a:cs typeface="Arial" panose="020B0604020202020204" pitchFamily="34" charset="0"/>
              </a:rPr>
              <a:t>Hằng</a:t>
            </a:r>
            <a:r>
              <a:rPr lang="en-US" sz="2600" dirty="0">
                <a:solidFill>
                  <a:schemeClr val="tx1"/>
                </a:solidFill>
                <a:latin typeface="Arial" panose="020B0604020202020204" pitchFamily="34" charset="0"/>
                <a:cs typeface="Arial" panose="020B0604020202020204" pitchFamily="34" charset="0"/>
              </a:rPr>
              <a:t> - </a:t>
            </a:r>
            <a:r>
              <a:rPr lang="en-US" sz="2600" dirty="0" err="1">
                <a:solidFill>
                  <a:schemeClr val="tx1"/>
                </a:solidFill>
                <a:latin typeface="Arial" panose="020B0604020202020204" pitchFamily="34" charset="0"/>
                <a:cs typeface="Arial" panose="020B0604020202020204" pitchFamily="34" charset="0"/>
              </a:rPr>
              <a:t>người</a:t>
            </a:r>
            <a:r>
              <a:rPr lang="en-US" sz="2600" dirty="0">
                <a:solidFill>
                  <a:schemeClr val="tx1"/>
                </a:solidFill>
                <a:latin typeface="Arial" panose="020B0604020202020204" pitchFamily="34" charset="0"/>
                <a:cs typeface="Arial" panose="020B0604020202020204" pitchFamily="34" charset="0"/>
              </a:rPr>
              <a:t> </a:t>
            </a:r>
            <a:r>
              <a:rPr lang="en-US" sz="2600" dirty="0" err="1">
                <a:solidFill>
                  <a:schemeClr val="tx1"/>
                </a:solidFill>
                <a:latin typeface="Arial" panose="020B0604020202020204" pitchFamily="34" charset="0"/>
                <a:cs typeface="Arial" panose="020B0604020202020204" pitchFamily="34" charset="0"/>
              </a:rPr>
              <a:t>phát</a:t>
            </a:r>
            <a:r>
              <a:rPr lang="en-US" sz="2600" dirty="0">
                <a:solidFill>
                  <a:schemeClr val="tx1"/>
                </a:solidFill>
                <a:latin typeface="Arial" panose="020B0604020202020204" pitchFamily="34" charset="0"/>
                <a:cs typeface="Arial" panose="020B0604020202020204" pitchFamily="34" charset="0"/>
              </a:rPr>
              <a:t> </a:t>
            </a:r>
            <a:r>
              <a:rPr lang="en-US" sz="2600" dirty="0" err="1">
                <a:solidFill>
                  <a:schemeClr val="tx1"/>
                </a:solidFill>
                <a:latin typeface="Arial" panose="020B0604020202020204" pitchFamily="34" charset="0"/>
                <a:cs typeface="Arial" panose="020B0604020202020204" pitchFamily="34" charset="0"/>
              </a:rPr>
              <a:t>ngôn</a:t>
            </a:r>
            <a:r>
              <a:rPr lang="en-US" sz="2600" dirty="0">
                <a:solidFill>
                  <a:schemeClr val="tx1"/>
                </a:solidFill>
                <a:latin typeface="Arial" panose="020B0604020202020204" pitchFamily="34" charset="0"/>
                <a:cs typeface="Arial" panose="020B0604020202020204" pitchFamily="34" charset="0"/>
              </a:rPr>
              <a:t> </a:t>
            </a:r>
            <a:r>
              <a:rPr lang="en-US" sz="2600" dirty="0" err="1">
                <a:solidFill>
                  <a:schemeClr val="tx1"/>
                </a:solidFill>
                <a:latin typeface="Arial" panose="020B0604020202020204" pitchFamily="34" charset="0"/>
                <a:cs typeface="Arial" panose="020B0604020202020204" pitchFamily="34" charset="0"/>
              </a:rPr>
              <a:t>Bộ</a:t>
            </a:r>
            <a:r>
              <a:rPr lang="en-US" sz="2600" dirty="0">
                <a:solidFill>
                  <a:schemeClr val="tx1"/>
                </a:solidFill>
                <a:latin typeface="Arial" panose="020B0604020202020204" pitchFamily="34" charset="0"/>
                <a:cs typeface="Arial" panose="020B0604020202020204" pitchFamily="34" charset="0"/>
              </a:rPr>
              <a:t> </a:t>
            </a:r>
            <a:r>
              <a:rPr lang="en-US" sz="2600" dirty="0" err="1">
                <a:solidFill>
                  <a:schemeClr val="tx1"/>
                </a:solidFill>
                <a:latin typeface="Arial" panose="020B0604020202020204" pitchFamily="34" charset="0"/>
                <a:cs typeface="Arial" panose="020B0604020202020204" pitchFamily="34" charset="0"/>
              </a:rPr>
              <a:t>Ngoại</a:t>
            </a:r>
            <a:r>
              <a:rPr lang="en-US" sz="2600" dirty="0">
                <a:solidFill>
                  <a:schemeClr val="tx1"/>
                </a:solidFill>
                <a:latin typeface="Arial" panose="020B0604020202020204" pitchFamily="34" charset="0"/>
                <a:cs typeface="Arial" panose="020B0604020202020204" pitchFamily="34" charset="0"/>
              </a:rPr>
              <a:t> </a:t>
            </a:r>
            <a:r>
              <a:rPr lang="en-US" sz="2600" dirty="0" err="1">
                <a:solidFill>
                  <a:schemeClr val="tx1"/>
                </a:solidFill>
                <a:latin typeface="Arial" panose="020B0604020202020204" pitchFamily="34" charset="0"/>
                <a:cs typeface="Arial" panose="020B0604020202020204" pitchFamily="34" charset="0"/>
              </a:rPr>
              <a:t>giao</a:t>
            </a:r>
            <a:r>
              <a:rPr lang="en-US" sz="2600" dirty="0">
                <a:solidFill>
                  <a:schemeClr val="tx1"/>
                </a:solidFill>
                <a:latin typeface="Arial" panose="020B0604020202020204" pitchFamily="34" charset="0"/>
                <a:cs typeface="Arial" panose="020B0604020202020204" pitchFamily="34" charset="0"/>
              </a:rPr>
              <a:t> </a:t>
            </a:r>
            <a:r>
              <a:rPr lang="en-US" sz="2600" dirty="0" err="1" smtClean="0">
                <a:solidFill>
                  <a:schemeClr val="tx1"/>
                </a:solidFill>
                <a:latin typeface="Arial" panose="020B0604020202020204" pitchFamily="34" charset="0"/>
                <a:cs typeface="Arial" panose="020B0604020202020204" pitchFamily="34" charset="0"/>
              </a:rPr>
              <a:t>Việt</a:t>
            </a:r>
            <a:r>
              <a:rPr lang="en-US" sz="2600" dirty="0" smtClean="0">
                <a:solidFill>
                  <a:schemeClr val="tx1"/>
                </a:solidFill>
                <a:latin typeface="Arial" panose="020B0604020202020204" pitchFamily="34" charset="0"/>
                <a:cs typeface="Arial" panose="020B0604020202020204" pitchFamily="34" charset="0"/>
              </a:rPr>
              <a:t> Nam</a:t>
            </a:r>
            <a:endParaRPr lang="en-US" sz="2600" dirty="0">
              <a:solidFill>
                <a:schemeClr val="tx1"/>
              </a:solidFill>
              <a:latin typeface="Arial" panose="020B0604020202020204" pitchFamily="34" charset="0"/>
              <a:cs typeface="Arial" panose="020B0604020202020204" pitchFamily="34" charset="0"/>
            </a:endParaRPr>
          </a:p>
        </p:txBody>
      </p:sp>
      <p:grpSp>
        <p:nvGrpSpPr>
          <p:cNvPr id="39" name="Group 3"/>
          <p:cNvGrpSpPr/>
          <p:nvPr/>
        </p:nvGrpSpPr>
        <p:grpSpPr>
          <a:xfrm>
            <a:off x="2768011" y="191289"/>
            <a:ext cx="13056318" cy="1665670"/>
            <a:chOff x="0" y="0"/>
            <a:chExt cx="4482044" cy="418263"/>
          </a:xfrm>
        </p:grpSpPr>
        <p:sp>
          <p:nvSpPr>
            <p:cNvPr id="40" name="Freeform 4"/>
            <p:cNvSpPr/>
            <p:nvPr/>
          </p:nvSpPr>
          <p:spPr>
            <a:xfrm>
              <a:off x="0" y="0"/>
              <a:ext cx="4482044" cy="418263"/>
            </a:xfrm>
            <a:custGeom>
              <a:avLst/>
              <a:gdLst/>
              <a:ahLst/>
              <a:cxnLst/>
              <a:rect l="l" t="t" r="r" b="b"/>
              <a:pathLst>
                <a:path w="4482044" h="418263">
                  <a:moveTo>
                    <a:pt x="0" y="0"/>
                  </a:moveTo>
                  <a:lnTo>
                    <a:pt x="4482044" y="0"/>
                  </a:lnTo>
                  <a:lnTo>
                    <a:pt x="4482044" y="418263"/>
                  </a:lnTo>
                  <a:lnTo>
                    <a:pt x="0" y="418263"/>
                  </a:lnTo>
                  <a:close/>
                </a:path>
              </a:pathLst>
            </a:custGeom>
            <a:solidFill>
              <a:srgbClr val="FFFFFF"/>
            </a:solidFill>
          </p:spPr>
        </p:sp>
        <p:sp>
          <p:nvSpPr>
            <p:cNvPr id="41" name="TextBox 5"/>
            <p:cNvSpPr txBox="1"/>
            <p:nvPr/>
          </p:nvSpPr>
          <p:spPr>
            <a:xfrm>
              <a:off x="0" y="-38100"/>
              <a:ext cx="812800" cy="850900"/>
            </a:xfrm>
            <a:prstGeom prst="rect">
              <a:avLst/>
            </a:prstGeom>
          </p:spPr>
          <p:txBody>
            <a:bodyPr lIns="50800" tIns="50800" rIns="50800" bIns="50800" rtlCol="0" anchor="ctr"/>
            <a:lstStyle/>
            <a:p>
              <a:pPr algn="ctr">
                <a:lnSpc>
                  <a:spcPts val="2660"/>
                </a:lnSpc>
                <a:spcBef>
                  <a:spcPct val="0"/>
                </a:spcBef>
              </a:pPr>
            </a:p>
          </p:txBody>
        </p:sp>
      </p:grpSp>
      <p:sp>
        <p:nvSpPr>
          <p:cNvPr id="42" name="Freeform 7"/>
          <p:cNvSpPr/>
          <p:nvPr/>
        </p:nvSpPr>
        <p:spPr>
          <a:xfrm>
            <a:off x="16308403" y="80303"/>
            <a:ext cx="1158866" cy="1303396"/>
          </a:xfrm>
          <a:custGeom>
            <a:avLst/>
            <a:gdLst/>
            <a:ahLst/>
            <a:cxnLst/>
            <a:rect l="l" t="t" r="r" b="b"/>
            <a:pathLst>
              <a:path w="1314880" h="1421491">
                <a:moveTo>
                  <a:pt x="0" y="0"/>
                </a:moveTo>
                <a:lnTo>
                  <a:pt x="1314879" y="0"/>
                </a:lnTo>
                <a:lnTo>
                  <a:pt x="1314879" y="1421492"/>
                </a:lnTo>
                <a:lnTo>
                  <a:pt x="0" y="142149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3" name="Freeform 8"/>
          <p:cNvSpPr/>
          <p:nvPr/>
        </p:nvSpPr>
        <p:spPr>
          <a:xfrm flipH="1">
            <a:off x="685800" y="-6228"/>
            <a:ext cx="1461603" cy="1415928"/>
          </a:xfrm>
          <a:custGeom>
            <a:avLst/>
            <a:gdLst/>
            <a:ahLst/>
            <a:cxnLst/>
            <a:rect l="l" t="t" r="r" b="b"/>
            <a:pathLst>
              <a:path w="1461603" h="1415928">
                <a:moveTo>
                  <a:pt x="1461603" y="0"/>
                </a:moveTo>
                <a:lnTo>
                  <a:pt x="0" y="0"/>
                </a:lnTo>
                <a:lnTo>
                  <a:pt x="0" y="1415928"/>
                </a:lnTo>
                <a:lnTo>
                  <a:pt x="1461603" y="1415928"/>
                </a:lnTo>
                <a:lnTo>
                  <a:pt x="1461603"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44" name="TextBox 10"/>
          <p:cNvSpPr txBox="1"/>
          <p:nvPr/>
        </p:nvSpPr>
        <p:spPr>
          <a:xfrm>
            <a:off x="3000239" y="269675"/>
            <a:ext cx="12287522" cy="1519840"/>
          </a:xfrm>
          <a:prstGeom prst="rect">
            <a:avLst/>
          </a:prstGeom>
        </p:spPr>
        <p:txBody>
          <a:bodyPr lIns="0" tIns="0" rIns="0" bIns="0" rtlCol="0" anchor="t">
            <a:spAutoFit/>
          </a:bodyPr>
          <a:lstStyle/>
          <a:p>
            <a:pPr algn="ctr">
              <a:lnSpc>
                <a:spcPts val="6160"/>
              </a:lnSpc>
              <a:spcBef>
                <a:spcPct val="0"/>
              </a:spcBef>
            </a:pPr>
            <a:r>
              <a:rPr lang="en-US" sz="4400" dirty="0">
                <a:solidFill>
                  <a:srgbClr val="090000"/>
                </a:solidFill>
                <a:latin typeface="Arial" panose="020B0604020202020204"/>
              </a:rPr>
              <a:t>02. </a:t>
            </a:r>
            <a:r>
              <a:rPr lang="en-US" sz="4400" dirty="0" err="1">
                <a:solidFill>
                  <a:srgbClr val="090000"/>
                </a:solidFill>
                <a:latin typeface="Arial" panose="020B0604020202020204"/>
              </a:rPr>
              <a:t>Quá</a:t>
            </a:r>
            <a:r>
              <a:rPr lang="en-US" sz="4400" dirty="0">
                <a:solidFill>
                  <a:srgbClr val="090000"/>
                </a:solidFill>
                <a:latin typeface="Arial" panose="020B0604020202020204"/>
              </a:rPr>
              <a:t> </a:t>
            </a:r>
            <a:r>
              <a:rPr lang="en-US" sz="4400" dirty="0" err="1">
                <a:solidFill>
                  <a:srgbClr val="090000"/>
                </a:solidFill>
                <a:latin typeface="Arial" panose="020B0604020202020204"/>
              </a:rPr>
              <a:t>trình</a:t>
            </a:r>
            <a:r>
              <a:rPr lang="en-US" sz="4400" dirty="0">
                <a:solidFill>
                  <a:srgbClr val="090000"/>
                </a:solidFill>
                <a:latin typeface="Arial" panose="020B0604020202020204"/>
              </a:rPr>
              <a:t> </a:t>
            </a:r>
            <a:r>
              <a:rPr lang="en-US" sz="4400" dirty="0" err="1">
                <a:solidFill>
                  <a:srgbClr val="090000"/>
                </a:solidFill>
                <a:latin typeface="Arial" panose="020B0604020202020204"/>
              </a:rPr>
              <a:t>lãnh</a:t>
            </a:r>
            <a:r>
              <a:rPr lang="en-US" sz="4400" dirty="0">
                <a:solidFill>
                  <a:srgbClr val="090000"/>
                </a:solidFill>
                <a:latin typeface="Arial" panose="020B0604020202020204"/>
              </a:rPr>
              <a:t> </a:t>
            </a:r>
            <a:r>
              <a:rPr lang="en-US" sz="4400" dirty="0" err="1">
                <a:solidFill>
                  <a:srgbClr val="090000"/>
                </a:solidFill>
                <a:latin typeface="Arial" panose="020B0604020202020204"/>
              </a:rPr>
              <a:t>đạo</a:t>
            </a:r>
            <a:r>
              <a:rPr lang="en-US" sz="4400" dirty="0">
                <a:solidFill>
                  <a:srgbClr val="090000"/>
                </a:solidFill>
                <a:latin typeface="Arial" panose="020B0604020202020204"/>
              </a:rPr>
              <a:t> </a:t>
            </a:r>
            <a:r>
              <a:rPr lang="en-US" sz="4400" dirty="0" err="1">
                <a:solidFill>
                  <a:srgbClr val="090000"/>
                </a:solidFill>
                <a:latin typeface="Arial" panose="020B0604020202020204"/>
              </a:rPr>
              <a:t>giữ</a:t>
            </a:r>
            <a:r>
              <a:rPr lang="en-US" sz="4400" dirty="0">
                <a:solidFill>
                  <a:srgbClr val="090000"/>
                </a:solidFill>
                <a:latin typeface="Arial" panose="020B0604020202020204"/>
              </a:rPr>
              <a:t> </a:t>
            </a:r>
            <a:r>
              <a:rPr lang="en-US" sz="4400" dirty="0" err="1">
                <a:solidFill>
                  <a:srgbClr val="090000"/>
                </a:solidFill>
                <a:latin typeface="Arial" panose="020B0604020202020204"/>
              </a:rPr>
              <a:t>vững</a:t>
            </a:r>
            <a:r>
              <a:rPr lang="en-US" sz="4400" dirty="0">
                <a:solidFill>
                  <a:srgbClr val="090000"/>
                </a:solidFill>
                <a:latin typeface="Arial" panose="020B0604020202020204"/>
              </a:rPr>
              <a:t> </a:t>
            </a:r>
            <a:endParaRPr lang="en-US" sz="4400" dirty="0" smtClean="0">
              <a:solidFill>
                <a:srgbClr val="090000"/>
              </a:solidFill>
              <a:latin typeface="Arial" panose="020B0604020202020204"/>
            </a:endParaRPr>
          </a:p>
          <a:p>
            <a:pPr algn="ctr">
              <a:lnSpc>
                <a:spcPts val="6160"/>
              </a:lnSpc>
              <a:spcBef>
                <a:spcPct val="0"/>
              </a:spcBef>
            </a:pPr>
            <a:r>
              <a:rPr lang="en-US" sz="4400" dirty="0" err="1" smtClean="0">
                <a:solidFill>
                  <a:srgbClr val="090000"/>
                </a:solidFill>
                <a:latin typeface="Arial" panose="020B0604020202020204"/>
              </a:rPr>
              <a:t>Quốc</a:t>
            </a:r>
            <a:r>
              <a:rPr lang="en-US" sz="4400" dirty="0" smtClean="0">
                <a:solidFill>
                  <a:srgbClr val="090000"/>
                </a:solidFill>
                <a:latin typeface="Arial" panose="020B0604020202020204"/>
              </a:rPr>
              <a:t> </a:t>
            </a:r>
            <a:r>
              <a:rPr lang="en-US" sz="4400" dirty="0" err="1" smtClean="0">
                <a:solidFill>
                  <a:srgbClr val="090000"/>
                </a:solidFill>
                <a:latin typeface="Arial" panose="020B0604020202020204"/>
              </a:rPr>
              <a:t>phòng</a:t>
            </a:r>
            <a:r>
              <a:rPr lang="en-US" sz="4400" dirty="0" smtClean="0">
                <a:solidFill>
                  <a:srgbClr val="090000"/>
                </a:solidFill>
                <a:latin typeface="Arial" panose="020B0604020202020204"/>
              </a:rPr>
              <a:t> An </a:t>
            </a:r>
            <a:r>
              <a:rPr lang="en-US" sz="4400" dirty="0" err="1" smtClean="0">
                <a:solidFill>
                  <a:srgbClr val="090000"/>
                </a:solidFill>
                <a:latin typeface="Arial" panose="020B0604020202020204"/>
              </a:rPr>
              <a:t>ninh</a:t>
            </a:r>
            <a:r>
              <a:rPr lang="en-US" sz="4400" dirty="0" smtClean="0">
                <a:solidFill>
                  <a:srgbClr val="090000"/>
                </a:solidFill>
                <a:latin typeface="Arial" panose="020B0604020202020204"/>
              </a:rPr>
              <a:t> </a:t>
            </a:r>
            <a:r>
              <a:rPr lang="en-US" sz="4400" dirty="0" err="1">
                <a:solidFill>
                  <a:srgbClr val="090000"/>
                </a:solidFill>
                <a:latin typeface="Arial" panose="020B0604020202020204"/>
              </a:rPr>
              <a:t>của</a:t>
            </a:r>
            <a:r>
              <a:rPr lang="en-US" sz="4400" dirty="0">
                <a:solidFill>
                  <a:srgbClr val="090000"/>
                </a:solidFill>
                <a:latin typeface="Arial" panose="020B0604020202020204"/>
              </a:rPr>
              <a:t> </a:t>
            </a:r>
            <a:r>
              <a:rPr lang="en-US" sz="4400" dirty="0" err="1">
                <a:solidFill>
                  <a:srgbClr val="090000"/>
                </a:solidFill>
                <a:latin typeface="Arial" panose="020B0604020202020204"/>
              </a:rPr>
              <a:t>Đảng</a:t>
            </a:r>
            <a:endParaRPr lang="en-US" sz="4400" dirty="0">
              <a:solidFill>
                <a:srgbClr val="090000"/>
              </a:solidFill>
              <a:latin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fade">
                                      <p:cBhvr>
                                        <p:cTn id="12" dur="500"/>
                                        <p:tgtEl>
                                          <p:spTgt spid="2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fade">
                                      <p:cBhvr>
                                        <p:cTn id="15" dur="500"/>
                                        <p:tgtEl>
                                          <p:spTgt spid="2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1"/>
                                        </p:tgtEl>
                                        <p:attrNameLst>
                                          <p:attrName>style.visibility</p:attrName>
                                        </p:attrNameLst>
                                      </p:cBhvr>
                                      <p:to>
                                        <p:strVal val="visible"/>
                                      </p:to>
                                    </p:set>
                                    <p:animEffect transition="in" filter="fade">
                                      <p:cBhvr>
                                        <p:cTn id="20" dur="500"/>
                                        <p:tgtEl>
                                          <p:spTgt spid="31"/>
                                        </p:tgtEl>
                                      </p:cBhvr>
                                    </p:animEffect>
                                  </p:childTnLst>
                                </p:cTn>
                              </p:par>
                              <p:par>
                                <p:cTn id="21" presetID="10" presetClass="entr" presetSubtype="0" fill="hold" nodeType="withEffect">
                                  <p:stCondLst>
                                    <p:cond delay="0"/>
                                  </p:stCondLst>
                                  <p:childTnLst>
                                    <p:set>
                                      <p:cBhvr>
                                        <p:cTn id="22" dur="1" fill="hold">
                                          <p:stCondLst>
                                            <p:cond delay="0"/>
                                          </p:stCondLst>
                                        </p:cTn>
                                        <p:tgtEl>
                                          <p:spTgt spid="30"/>
                                        </p:tgtEl>
                                        <p:attrNameLst>
                                          <p:attrName>style.visibility</p:attrName>
                                        </p:attrNameLst>
                                      </p:cBhvr>
                                      <p:to>
                                        <p:strVal val="visible"/>
                                      </p:to>
                                    </p:set>
                                    <p:animEffect transition="in" filter="fade">
                                      <p:cBhvr>
                                        <p:cTn id="23"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7" grpId="0" animBg="1"/>
      <p:bldP spid="31"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647700"/>
            <a:ext cx="18288000" cy="11127956"/>
          </a:xfrm>
          <a:custGeom>
            <a:avLst/>
            <a:gdLst/>
            <a:ahLst/>
            <a:cxnLst/>
            <a:rect l="l" t="t" r="r" b="b"/>
            <a:pathLst>
              <a:path w="18288000" h="14480756">
                <a:moveTo>
                  <a:pt x="0" y="0"/>
                </a:moveTo>
                <a:lnTo>
                  <a:pt x="18288000" y="0"/>
                </a:lnTo>
                <a:lnTo>
                  <a:pt x="18288000" y="14480756"/>
                </a:lnTo>
                <a:lnTo>
                  <a:pt x="0" y="14480756"/>
                </a:lnTo>
                <a:lnTo>
                  <a:pt x="0" y="0"/>
                </a:lnTo>
                <a:close/>
              </a:path>
            </a:pathLst>
          </a:custGeom>
          <a:blipFill>
            <a:blip r:embed="rId1"/>
            <a:stretch>
              <a:fillRect t="-17365" b="-8926"/>
            </a:stretch>
          </a:blipFill>
        </p:spPr>
      </p:sp>
      <p:grpSp>
        <p:nvGrpSpPr>
          <p:cNvPr id="3" name="Group 3"/>
          <p:cNvGrpSpPr/>
          <p:nvPr/>
        </p:nvGrpSpPr>
        <p:grpSpPr>
          <a:xfrm>
            <a:off x="2768011" y="191289"/>
            <a:ext cx="13056318" cy="1519392"/>
            <a:chOff x="0" y="0"/>
            <a:chExt cx="4482044" cy="418263"/>
          </a:xfrm>
        </p:grpSpPr>
        <p:sp>
          <p:nvSpPr>
            <p:cNvPr id="4" name="Freeform 4"/>
            <p:cNvSpPr/>
            <p:nvPr/>
          </p:nvSpPr>
          <p:spPr>
            <a:xfrm>
              <a:off x="0" y="0"/>
              <a:ext cx="4482044" cy="418263"/>
            </a:xfrm>
            <a:custGeom>
              <a:avLst/>
              <a:gdLst/>
              <a:ahLst/>
              <a:cxnLst/>
              <a:rect l="l" t="t" r="r" b="b"/>
              <a:pathLst>
                <a:path w="4482044" h="418263">
                  <a:moveTo>
                    <a:pt x="0" y="0"/>
                  </a:moveTo>
                  <a:lnTo>
                    <a:pt x="4482044" y="0"/>
                  </a:lnTo>
                  <a:lnTo>
                    <a:pt x="4482044" y="418263"/>
                  </a:lnTo>
                  <a:lnTo>
                    <a:pt x="0" y="418263"/>
                  </a:lnTo>
                  <a:close/>
                </a:path>
              </a:pathLst>
            </a:custGeom>
            <a:solidFill>
              <a:srgbClr val="FFFFFF"/>
            </a:solidFill>
          </p:spPr>
        </p:sp>
        <p:sp>
          <p:nvSpPr>
            <p:cNvPr id="5" name="TextBox 5"/>
            <p:cNvSpPr txBox="1"/>
            <p:nvPr/>
          </p:nvSpPr>
          <p:spPr>
            <a:xfrm>
              <a:off x="0" y="-38100"/>
              <a:ext cx="812800" cy="850900"/>
            </a:xfrm>
            <a:prstGeom prst="rect">
              <a:avLst/>
            </a:prstGeom>
          </p:spPr>
          <p:txBody>
            <a:bodyPr lIns="50800" tIns="50800" rIns="50800" bIns="50800" rtlCol="0" anchor="ctr"/>
            <a:lstStyle/>
            <a:p>
              <a:pPr algn="ctr">
                <a:lnSpc>
                  <a:spcPts val="2660"/>
                </a:lnSpc>
                <a:spcBef>
                  <a:spcPct val="0"/>
                </a:spcBef>
              </a:pPr>
            </a:p>
          </p:txBody>
        </p:sp>
      </p:grpSp>
      <p:sp>
        <p:nvSpPr>
          <p:cNvPr id="7" name="Freeform 7"/>
          <p:cNvSpPr/>
          <p:nvPr/>
        </p:nvSpPr>
        <p:spPr>
          <a:xfrm>
            <a:off x="16308403" y="80303"/>
            <a:ext cx="1158866" cy="1303396"/>
          </a:xfrm>
          <a:custGeom>
            <a:avLst/>
            <a:gdLst/>
            <a:ahLst/>
            <a:cxnLst/>
            <a:rect l="l" t="t" r="r" b="b"/>
            <a:pathLst>
              <a:path w="1314880" h="1421491">
                <a:moveTo>
                  <a:pt x="0" y="0"/>
                </a:moveTo>
                <a:lnTo>
                  <a:pt x="1314879" y="0"/>
                </a:lnTo>
                <a:lnTo>
                  <a:pt x="1314879" y="1421492"/>
                </a:lnTo>
                <a:lnTo>
                  <a:pt x="0" y="1421492"/>
                </a:lnTo>
                <a:lnTo>
                  <a:pt x="0" y="0"/>
                </a:lnTo>
                <a:close/>
              </a:path>
            </a:pathLst>
          </a:custGeom>
          <a:blipFill>
            <a:blip r:embed="rId2"/>
            <a:stretch>
              <a:fillRect/>
            </a:stretch>
          </a:blipFill>
        </p:spPr>
      </p:sp>
      <p:sp>
        <p:nvSpPr>
          <p:cNvPr id="8" name="Freeform 8"/>
          <p:cNvSpPr/>
          <p:nvPr/>
        </p:nvSpPr>
        <p:spPr>
          <a:xfrm flipH="1">
            <a:off x="685800" y="-6228"/>
            <a:ext cx="1461603" cy="1415928"/>
          </a:xfrm>
          <a:custGeom>
            <a:avLst/>
            <a:gdLst/>
            <a:ahLst/>
            <a:cxnLst/>
            <a:rect l="l" t="t" r="r" b="b"/>
            <a:pathLst>
              <a:path w="1461603" h="1415928">
                <a:moveTo>
                  <a:pt x="1461603" y="0"/>
                </a:moveTo>
                <a:lnTo>
                  <a:pt x="0" y="0"/>
                </a:lnTo>
                <a:lnTo>
                  <a:pt x="0" y="1415928"/>
                </a:lnTo>
                <a:lnTo>
                  <a:pt x="1461603" y="1415928"/>
                </a:lnTo>
                <a:lnTo>
                  <a:pt x="1461603" y="0"/>
                </a:lnTo>
                <a:close/>
              </a:path>
            </a:pathLst>
          </a:custGeom>
          <a:blipFill>
            <a:blip r:embed="rId3"/>
            <a:stretch>
              <a:fillRect/>
            </a:stretch>
          </a:blipFill>
        </p:spPr>
      </p:sp>
      <p:sp>
        <p:nvSpPr>
          <p:cNvPr id="10" name="TextBox 10"/>
          <p:cNvSpPr txBox="1"/>
          <p:nvPr/>
        </p:nvSpPr>
        <p:spPr>
          <a:xfrm>
            <a:off x="3038339" y="127518"/>
            <a:ext cx="12287522" cy="1519840"/>
          </a:xfrm>
          <a:prstGeom prst="rect">
            <a:avLst/>
          </a:prstGeom>
        </p:spPr>
        <p:txBody>
          <a:bodyPr lIns="0" tIns="0" rIns="0" bIns="0" rtlCol="0" anchor="t">
            <a:spAutoFit/>
          </a:bodyPr>
          <a:lstStyle/>
          <a:p>
            <a:pPr algn="ctr">
              <a:lnSpc>
                <a:spcPts val="6160"/>
              </a:lnSpc>
              <a:spcBef>
                <a:spcPct val="0"/>
              </a:spcBef>
            </a:pPr>
            <a:r>
              <a:rPr lang="en-US" sz="4400" dirty="0">
                <a:solidFill>
                  <a:srgbClr val="090000"/>
                </a:solidFill>
                <a:latin typeface="Arial" panose="020B0604020202020204"/>
              </a:rPr>
              <a:t>02. </a:t>
            </a:r>
            <a:r>
              <a:rPr lang="en-US" sz="4400" dirty="0" err="1">
                <a:solidFill>
                  <a:srgbClr val="090000"/>
                </a:solidFill>
                <a:latin typeface="Arial" panose="020B0604020202020204"/>
              </a:rPr>
              <a:t>Quá</a:t>
            </a:r>
            <a:r>
              <a:rPr lang="en-US" sz="4400" dirty="0">
                <a:solidFill>
                  <a:srgbClr val="090000"/>
                </a:solidFill>
                <a:latin typeface="Arial" panose="020B0604020202020204"/>
              </a:rPr>
              <a:t> </a:t>
            </a:r>
            <a:r>
              <a:rPr lang="en-US" sz="4400" dirty="0" err="1">
                <a:solidFill>
                  <a:srgbClr val="090000"/>
                </a:solidFill>
                <a:latin typeface="Arial" panose="020B0604020202020204"/>
              </a:rPr>
              <a:t>trình</a:t>
            </a:r>
            <a:r>
              <a:rPr lang="en-US" sz="4400" dirty="0">
                <a:solidFill>
                  <a:srgbClr val="090000"/>
                </a:solidFill>
                <a:latin typeface="Arial" panose="020B0604020202020204"/>
              </a:rPr>
              <a:t> </a:t>
            </a:r>
            <a:r>
              <a:rPr lang="en-US" sz="4400" dirty="0" err="1">
                <a:solidFill>
                  <a:srgbClr val="090000"/>
                </a:solidFill>
                <a:latin typeface="Arial" panose="020B0604020202020204"/>
              </a:rPr>
              <a:t>lãnh</a:t>
            </a:r>
            <a:r>
              <a:rPr lang="en-US" sz="4400" dirty="0">
                <a:solidFill>
                  <a:srgbClr val="090000"/>
                </a:solidFill>
                <a:latin typeface="Arial" panose="020B0604020202020204"/>
              </a:rPr>
              <a:t> </a:t>
            </a:r>
            <a:r>
              <a:rPr lang="en-US" sz="4400" dirty="0" err="1">
                <a:solidFill>
                  <a:srgbClr val="090000"/>
                </a:solidFill>
                <a:latin typeface="Arial" panose="020B0604020202020204"/>
              </a:rPr>
              <a:t>đạo</a:t>
            </a:r>
            <a:r>
              <a:rPr lang="en-US" sz="4400" dirty="0">
                <a:solidFill>
                  <a:srgbClr val="090000"/>
                </a:solidFill>
                <a:latin typeface="Arial" panose="020B0604020202020204"/>
              </a:rPr>
              <a:t> </a:t>
            </a:r>
            <a:r>
              <a:rPr lang="en-US" sz="4400" dirty="0" err="1">
                <a:solidFill>
                  <a:srgbClr val="090000"/>
                </a:solidFill>
                <a:latin typeface="Arial" panose="020B0604020202020204"/>
              </a:rPr>
              <a:t>giữ</a:t>
            </a:r>
            <a:r>
              <a:rPr lang="en-US" sz="4400" dirty="0">
                <a:solidFill>
                  <a:srgbClr val="090000"/>
                </a:solidFill>
                <a:latin typeface="Arial" panose="020B0604020202020204"/>
              </a:rPr>
              <a:t> </a:t>
            </a:r>
            <a:r>
              <a:rPr lang="en-US" sz="4400" dirty="0" err="1">
                <a:solidFill>
                  <a:srgbClr val="090000"/>
                </a:solidFill>
                <a:latin typeface="Arial" panose="020B0604020202020204"/>
              </a:rPr>
              <a:t>vững</a:t>
            </a:r>
            <a:r>
              <a:rPr lang="en-US" sz="4400" dirty="0">
                <a:solidFill>
                  <a:srgbClr val="090000"/>
                </a:solidFill>
                <a:latin typeface="Arial" panose="020B0604020202020204"/>
              </a:rPr>
              <a:t> </a:t>
            </a:r>
            <a:endParaRPr lang="en-US" sz="4400" dirty="0" smtClean="0">
              <a:solidFill>
                <a:srgbClr val="090000"/>
              </a:solidFill>
              <a:latin typeface="Arial" panose="020B0604020202020204"/>
            </a:endParaRPr>
          </a:p>
          <a:p>
            <a:pPr algn="ctr">
              <a:lnSpc>
                <a:spcPts val="6160"/>
              </a:lnSpc>
              <a:spcBef>
                <a:spcPct val="0"/>
              </a:spcBef>
            </a:pPr>
            <a:r>
              <a:rPr lang="en-US" sz="4400" dirty="0" err="1" smtClean="0">
                <a:solidFill>
                  <a:srgbClr val="090000"/>
                </a:solidFill>
                <a:latin typeface="Arial" panose="020B0604020202020204"/>
              </a:rPr>
              <a:t>Quốc</a:t>
            </a:r>
            <a:r>
              <a:rPr lang="en-US" sz="4400" dirty="0" smtClean="0">
                <a:solidFill>
                  <a:srgbClr val="090000"/>
                </a:solidFill>
                <a:latin typeface="Arial" panose="020B0604020202020204"/>
              </a:rPr>
              <a:t> </a:t>
            </a:r>
            <a:r>
              <a:rPr lang="en-US" sz="4400" dirty="0" err="1" smtClean="0">
                <a:solidFill>
                  <a:srgbClr val="090000"/>
                </a:solidFill>
                <a:latin typeface="Arial" panose="020B0604020202020204"/>
              </a:rPr>
              <a:t>phòng</a:t>
            </a:r>
            <a:r>
              <a:rPr lang="en-US" sz="4400" dirty="0" smtClean="0">
                <a:solidFill>
                  <a:srgbClr val="090000"/>
                </a:solidFill>
                <a:latin typeface="Arial" panose="020B0604020202020204"/>
              </a:rPr>
              <a:t> An </a:t>
            </a:r>
            <a:r>
              <a:rPr lang="en-US" sz="4400" dirty="0" err="1" smtClean="0">
                <a:solidFill>
                  <a:srgbClr val="090000"/>
                </a:solidFill>
                <a:latin typeface="Arial" panose="020B0604020202020204"/>
              </a:rPr>
              <a:t>ninh</a:t>
            </a:r>
            <a:r>
              <a:rPr lang="en-US" sz="4400" dirty="0" smtClean="0">
                <a:solidFill>
                  <a:srgbClr val="090000"/>
                </a:solidFill>
                <a:latin typeface="Arial" panose="020B0604020202020204"/>
              </a:rPr>
              <a:t> </a:t>
            </a:r>
            <a:r>
              <a:rPr lang="en-US" sz="4400" dirty="0" err="1">
                <a:solidFill>
                  <a:srgbClr val="090000"/>
                </a:solidFill>
                <a:latin typeface="Arial" panose="020B0604020202020204"/>
              </a:rPr>
              <a:t>của</a:t>
            </a:r>
            <a:r>
              <a:rPr lang="en-US" sz="4400" dirty="0">
                <a:solidFill>
                  <a:srgbClr val="090000"/>
                </a:solidFill>
                <a:latin typeface="Arial" panose="020B0604020202020204"/>
              </a:rPr>
              <a:t> </a:t>
            </a:r>
            <a:r>
              <a:rPr lang="en-US" sz="4400" dirty="0" err="1">
                <a:solidFill>
                  <a:srgbClr val="090000"/>
                </a:solidFill>
                <a:latin typeface="Arial" panose="020B0604020202020204"/>
              </a:rPr>
              <a:t>Đảng</a:t>
            </a:r>
            <a:endParaRPr lang="en-US" sz="4400" dirty="0">
              <a:solidFill>
                <a:srgbClr val="090000"/>
              </a:solidFill>
              <a:latin typeface="Arial" panose="020B0604020202020204"/>
            </a:endParaRPr>
          </a:p>
        </p:txBody>
      </p:sp>
      <p:grpSp>
        <p:nvGrpSpPr>
          <p:cNvPr id="11" name="Group 11"/>
          <p:cNvGrpSpPr/>
          <p:nvPr/>
        </p:nvGrpSpPr>
        <p:grpSpPr>
          <a:xfrm>
            <a:off x="4800600" y="1710682"/>
            <a:ext cx="8386803" cy="1918601"/>
            <a:chOff x="0" y="-161925"/>
            <a:chExt cx="3335637" cy="763075"/>
          </a:xfrm>
        </p:grpSpPr>
        <p:sp>
          <p:nvSpPr>
            <p:cNvPr id="12" name="Freeform 12"/>
            <p:cNvSpPr/>
            <p:nvPr/>
          </p:nvSpPr>
          <p:spPr>
            <a:xfrm>
              <a:off x="0" y="0"/>
              <a:ext cx="3335637" cy="465131"/>
            </a:xfrm>
            <a:custGeom>
              <a:avLst/>
              <a:gdLst/>
              <a:ahLst/>
              <a:cxnLst/>
              <a:rect l="l" t="t" r="r" b="b"/>
              <a:pathLst>
                <a:path w="3335637" h="465131">
                  <a:moveTo>
                    <a:pt x="0" y="0"/>
                  </a:moveTo>
                  <a:lnTo>
                    <a:pt x="3335637" y="0"/>
                  </a:lnTo>
                  <a:lnTo>
                    <a:pt x="3335637" y="465131"/>
                  </a:lnTo>
                  <a:lnTo>
                    <a:pt x="0" y="465131"/>
                  </a:lnTo>
                  <a:close/>
                </a:path>
              </a:pathLst>
            </a:custGeom>
            <a:solidFill>
              <a:srgbClr val="92FD7C"/>
            </a:solidFill>
          </p:spPr>
        </p:sp>
        <p:sp>
          <p:nvSpPr>
            <p:cNvPr id="13" name="TextBox 13"/>
            <p:cNvSpPr txBox="1"/>
            <p:nvPr/>
          </p:nvSpPr>
          <p:spPr>
            <a:xfrm>
              <a:off x="0" y="-161925"/>
              <a:ext cx="3335637" cy="763075"/>
            </a:xfrm>
            <a:prstGeom prst="rect">
              <a:avLst/>
            </a:prstGeom>
          </p:spPr>
          <p:txBody>
            <a:bodyPr lIns="50800" tIns="50800" rIns="50800" bIns="50800" rtlCol="0" anchor="ctr"/>
            <a:lstStyle/>
            <a:p>
              <a:pPr algn="ctr">
                <a:lnSpc>
                  <a:spcPts val="5880"/>
                </a:lnSpc>
                <a:spcBef>
                  <a:spcPct val="0"/>
                </a:spcBef>
              </a:pPr>
              <a:r>
                <a:rPr lang="en-US" sz="4200" dirty="0" err="1">
                  <a:solidFill>
                    <a:srgbClr val="090000"/>
                  </a:solidFill>
                  <a:latin typeface="Arial" panose="020B0604020202020204"/>
                </a:rPr>
                <a:t>Chủ</a:t>
              </a:r>
              <a:r>
                <a:rPr lang="en-US" sz="4200" dirty="0">
                  <a:solidFill>
                    <a:srgbClr val="090000"/>
                  </a:solidFill>
                  <a:latin typeface="Arial" panose="020B0604020202020204"/>
                </a:rPr>
                <a:t> </a:t>
              </a:r>
              <a:r>
                <a:rPr lang="en-US" sz="4200" dirty="0" err="1">
                  <a:solidFill>
                    <a:srgbClr val="090000"/>
                  </a:solidFill>
                  <a:latin typeface="Arial" panose="020B0604020202020204"/>
                </a:rPr>
                <a:t>chương</a:t>
              </a:r>
              <a:r>
                <a:rPr lang="en-US" sz="4200" dirty="0">
                  <a:solidFill>
                    <a:srgbClr val="090000"/>
                  </a:solidFill>
                  <a:latin typeface="Arial" panose="020B0604020202020204"/>
                </a:rPr>
                <a:t> </a:t>
              </a:r>
              <a:r>
                <a:rPr lang="en-US" sz="4200" dirty="0" err="1">
                  <a:solidFill>
                    <a:srgbClr val="090000"/>
                  </a:solidFill>
                  <a:latin typeface="Arial" panose="020B0604020202020204"/>
                </a:rPr>
                <a:t>lãnh</a:t>
              </a:r>
              <a:r>
                <a:rPr lang="en-US" sz="4200" dirty="0">
                  <a:solidFill>
                    <a:srgbClr val="090000"/>
                  </a:solidFill>
                  <a:latin typeface="Arial" panose="020B0604020202020204"/>
                </a:rPr>
                <a:t> </a:t>
              </a:r>
              <a:r>
                <a:rPr lang="en-US" sz="4200" dirty="0" err="1">
                  <a:solidFill>
                    <a:srgbClr val="090000"/>
                  </a:solidFill>
                  <a:latin typeface="Arial" panose="020B0604020202020204"/>
                </a:rPr>
                <a:t>đạo</a:t>
              </a:r>
              <a:r>
                <a:rPr lang="en-US" sz="4200" dirty="0">
                  <a:solidFill>
                    <a:srgbClr val="090000"/>
                  </a:solidFill>
                  <a:latin typeface="Arial" panose="020B0604020202020204"/>
                </a:rPr>
                <a:t> </a:t>
              </a:r>
              <a:r>
                <a:rPr lang="en-US" sz="4200" dirty="0" err="1">
                  <a:solidFill>
                    <a:srgbClr val="090000"/>
                  </a:solidFill>
                  <a:latin typeface="Arial" panose="020B0604020202020204"/>
                </a:rPr>
                <a:t>của</a:t>
              </a:r>
              <a:r>
                <a:rPr lang="en-US" sz="4200" dirty="0">
                  <a:solidFill>
                    <a:srgbClr val="090000"/>
                  </a:solidFill>
                  <a:latin typeface="Arial" panose="020B0604020202020204"/>
                </a:rPr>
                <a:t> </a:t>
              </a:r>
              <a:r>
                <a:rPr lang="en-US" sz="4200" dirty="0" err="1">
                  <a:solidFill>
                    <a:srgbClr val="090000"/>
                  </a:solidFill>
                  <a:latin typeface="Arial" panose="020B0604020202020204"/>
                </a:rPr>
                <a:t>Đảng</a:t>
              </a:r>
              <a:r>
                <a:rPr lang="en-US" sz="4200" dirty="0">
                  <a:solidFill>
                    <a:srgbClr val="090000"/>
                  </a:solidFill>
                  <a:latin typeface="Arial" panose="020B0604020202020204"/>
                </a:rPr>
                <a:t> </a:t>
              </a:r>
              <a:endParaRPr lang="en-US" sz="4200" dirty="0">
                <a:solidFill>
                  <a:srgbClr val="090000"/>
                </a:solidFill>
                <a:latin typeface="Arial" panose="020B0604020202020204"/>
              </a:endParaRPr>
            </a:p>
          </p:txBody>
        </p:sp>
      </p:grpSp>
      <p:cxnSp>
        <p:nvCxnSpPr>
          <p:cNvPr id="17" name="Straight Arrow Connector 16"/>
          <p:cNvCxnSpPr/>
          <p:nvPr/>
        </p:nvCxnSpPr>
        <p:spPr>
          <a:xfrm>
            <a:off x="8915400" y="3314700"/>
            <a:ext cx="0" cy="10277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1752600" y="4315082"/>
            <a:ext cx="14859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1752600" y="4314473"/>
            <a:ext cx="0" cy="762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4953000" y="4315082"/>
            <a:ext cx="0" cy="762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Rounded Rectangle 13"/>
          <p:cNvSpPr/>
          <p:nvPr/>
        </p:nvSpPr>
        <p:spPr>
          <a:xfrm>
            <a:off x="3167944" y="5103157"/>
            <a:ext cx="3676504" cy="4867018"/>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algn="ctr">
              <a:lnSpc>
                <a:spcPct val="130000"/>
              </a:lnSpc>
            </a:pPr>
            <a:r>
              <a:rPr lang="en-US" sz="2600" dirty="0">
                <a:latin typeface="Arial" panose="020B0604020202020204"/>
              </a:rPr>
              <a:t>Hai </a:t>
            </a:r>
            <a:r>
              <a:rPr lang="en-US" sz="2600" dirty="0" err="1">
                <a:latin typeface="Arial" panose="020B0604020202020204"/>
              </a:rPr>
              <a:t>là</a:t>
            </a:r>
            <a:r>
              <a:rPr lang="en-US" sz="2600" dirty="0">
                <a:latin typeface="Arial" panose="020B0604020202020204"/>
              </a:rPr>
              <a:t>, </a:t>
            </a:r>
            <a:r>
              <a:rPr lang="en-US" sz="2600" dirty="0" err="1">
                <a:latin typeface="Arial" panose="020B0604020202020204"/>
              </a:rPr>
              <a:t>nền</a:t>
            </a:r>
            <a:r>
              <a:rPr lang="en-US" sz="2600" dirty="0">
                <a:latin typeface="Arial" panose="020B0604020202020204"/>
              </a:rPr>
              <a:t> </a:t>
            </a:r>
            <a:r>
              <a:rPr lang="en-US" sz="2600" dirty="0" smtClean="0">
                <a:latin typeface="Arial" panose="020B0604020202020204"/>
              </a:rPr>
              <a:t>QPAN</a:t>
            </a:r>
            <a:r>
              <a:rPr lang="en-US" sz="2600" dirty="0" smtClean="0">
                <a:latin typeface="Arial" panose="020B0604020202020204"/>
              </a:rPr>
              <a:t> </a:t>
            </a:r>
            <a:r>
              <a:rPr lang="en-US" sz="2600" dirty="0" err="1" smtClean="0">
                <a:latin typeface="Arial" panose="020B0604020202020204"/>
              </a:rPr>
              <a:t>mang</a:t>
            </a:r>
            <a:r>
              <a:rPr lang="en-US" sz="2600" dirty="0" smtClean="0">
                <a:latin typeface="Arial" panose="020B0604020202020204"/>
              </a:rPr>
              <a:t> </a:t>
            </a:r>
            <a:r>
              <a:rPr lang="en-US" sz="2600" dirty="0" err="1">
                <a:latin typeface="Arial" panose="020B0604020202020204"/>
              </a:rPr>
              <a:t>tính</a:t>
            </a:r>
            <a:r>
              <a:rPr lang="en-US" sz="2600" dirty="0">
                <a:latin typeface="Arial" panose="020B0604020202020204"/>
              </a:rPr>
              <a:t> </a:t>
            </a:r>
            <a:r>
              <a:rPr lang="en-US" sz="2600" dirty="0" err="1">
                <a:latin typeface="Arial" panose="020B0604020202020204"/>
              </a:rPr>
              <a:t>chất</a:t>
            </a:r>
            <a:r>
              <a:rPr lang="en-US" sz="2600" dirty="0">
                <a:latin typeface="Arial" panose="020B0604020202020204"/>
              </a:rPr>
              <a:t> </a:t>
            </a:r>
            <a:r>
              <a:rPr lang="en-US" sz="2600" dirty="0" err="1">
                <a:latin typeface="Arial" panose="020B0604020202020204"/>
              </a:rPr>
              <a:t>của</a:t>
            </a:r>
            <a:r>
              <a:rPr lang="en-US" sz="2600" dirty="0">
                <a:latin typeface="Arial" panose="020B0604020202020204"/>
              </a:rPr>
              <a:t> </a:t>
            </a:r>
            <a:r>
              <a:rPr lang="en-US" sz="2600" dirty="0" err="1">
                <a:latin typeface="Arial" panose="020B0604020202020204"/>
              </a:rPr>
              <a:t>dân</a:t>
            </a:r>
            <a:r>
              <a:rPr lang="en-US" sz="2600" dirty="0">
                <a:latin typeface="Arial" panose="020B0604020202020204"/>
              </a:rPr>
              <a:t>, do </a:t>
            </a:r>
            <a:r>
              <a:rPr lang="en-US" sz="2600" dirty="0" err="1">
                <a:latin typeface="Arial" panose="020B0604020202020204"/>
              </a:rPr>
              <a:t>dân</a:t>
            </a:r>
            <a:r>
              <a:rPr lang="en-US" sz="2600" dirty="0">
                <a:latin typeface="Arial" panose="020B0604020202020204"/>
              </a:rPr>
              <a:t>, </a:t>
            </a:r>
            <a:r>
              <a:rPr lang="en-US" sz="2600" dirty="0" err="1">
                <a:latin typeface="Arial" panose="020B0604020202020204"/>
              </a:rPr>
              <a:t>vì</a:t>
            </a:r>
            <a:r>
              <a:rPr lang="en-US" sz="2600" dirty="0">
                <a:latin typeface="Arial" panose="020B0604020202020204"/>
              </a:rPr>
              <a:t> </a:t>
            </a:r>
            <a:r>
              <a:rPr lang="en-US" sz="2600" dirty="0" err="1">
                <a:latin typeface="Arial" panose="020B0604020202020204"/>
              </a:rPr>
              <a:t>dân</a:t>
            </a:r>
            <a:r>
              <a:rPr lang="en-US" sz="2600" dirty="0">
                <a:latin typeface="Arial" panose="020B0604020202020204"/>
              </a:rPr>
              <a:t>, </a:t>
            </a:r>
            <a:r>
              <a:rPr lang="en-US" sz="2600" dirty="0" err="1">
                <a:latin typeface="Arial" panose="020B0604020202020204"/>
              </a:rPr>
              <a:t>phát</a:t>
            </a:r>
            <a:r>
              <a:rPr lang="en-US" sz="2600" dirty="0">
                <a:latin typeface="Arial" panose="020B0604020202020204"/>
              </a:rPr>
              <a:t> </a:t>
            </a:r>
            <a:r>
              <a:rPr lang="en-US" sz="2600" dirty="0" err="1">
                <a:latin typeface="Arial" panose="020B0604020202020204"/>
              </a:rPr>
              <a:t>triển</a:t>
            </a:r>
            <a:r>
              <a:rPr lang="en-US" sz="2600" dirty="0">
                <a:latin typeface="Arial" panose="020B0604020202020204"/>
              </a:rPr>
              <a:t> </a:t>
            </a:r>
            <a:r>
              <a:rPr lang="en-US" sz="2600" dirty="0" err="1">
                <a:latin typeface="Arial" panose="020B0604020202020204"/>
              </a:rPr>
              <a:t>theo</a:t>
            </a:r>
            <a:r>
              <a:rPr lang="en-US" sz="2600" dirty="0">
                <a:latin typeface="Arial" panose="020B0604020202020204"/>
              </a:rPr>
              <a:t> </a:t>
            </a:r>
            <a:r>
              <a:rPr lang="en-US" sz="2600" dirty="0" err="1">
                <a:latin typeface="Arial" panose="020B0604020202020204"/>
              </a:rPr>
              <a:t>hướng</a:t>
            </a:r>
            <a:r>
              <a:rPr lang="en-US" sz="2600" dirty="0">
                <a:latin typeface="Arial" panose="020B0604020202020204"/>
              </a:rPr>
              <a:t> </a:t>
            </a:r>
            <a:r>
              <a:rPr lang="en-US" sz="2600" dirty="0" err="1">
                <a:latin typeface="Arial" panose="020B0604020202020204"/>
              </a:rPr>
              <a:t>toàn</a:t>
            </a:r>
            <a:r>
              <a:rPr lang="en-US" sz="2600" dirty="0">
                <a:latin typeface="Arial" panose="020B0604020202020204"/>
              </a:rPr>
              <a:t> </a:t>
            </a:r>
            <a:r>
              <a:rPr lang="en-US" sz="2600" dirty="0" err="1">
                <a:latin typeface="Arial" panose="020B0604020202020204"/>
              </a:rPr>
              <a:t>dân</a:t>
            </a:r>
            <a:r>
              <a:rPr lang="en-US" sz="2600" dirty="0">
                <a:latin typeface="Arial" panose="020B0604020202020204"/>
              </a:rPr>
              <a:t>, </a:t>
            </a:r>
            <a:r>
              <a:rPr lang="en-US" sz="2600" dirty="0" err="1">
                <a:latin typeface="Arial" panose="020B0604020202020204"/>
              </a:rPr>
              <a:t>toàn</a:t>
            </a:r>
            <a:r>
              <a:rPr lang="en-US" sz="2600" dirty="0">
                <a:latin typeface="Arial" panose="020B0604020202020204"/>
              </a:rPr>
              <a:t> </a:t>
            </a:r>
            <a:r>
              <a:rPr lang="en-US" sz="2600" dirty="0" err="1">
                <a:latin typeface="Arial" panose="020B0604020202020204"/>
              </a:rPr>
              <a:t>diện</a:t>
            </a:r>
            <a:r>
              <a:rPr lang="en-US" sz="2600" dirty="0">
                <a:latin typeface="Arial" panose="020B0604020202020204"/>
              </a:rPr>
              <a:t>, </a:t>
            </a:r>
            <a:r>
              <a:rPr lang="en-US" sz="2600" dirty="0" err="1">
                <a:latin typeface="Arial" panose="020B0604020202020204"/>
              </a:rPr>
              <a:t>độc</a:t>
            </a:r>
            <a:r>
              <a:rPr lang="en-US" sz="2600" dirty="0">
                <a:latin typeface="Arial" panose="020B0604020202020204"/>
              </a:rPr>
              <a:t> </a:t>
            </a:r>
            <a:r>
              <a:rPr lang="en-US" sz="2600" dirty="0" err="1">
                <a:latin typeface="Arial" panose="020B0604020202020204"/>
              </a:rPr>
              <a:t>lập</a:t>
            </a:r>
            <a:r>
              <a:rPr lang="en-US" sz="2600" dirty="0">
                <a:latin typeface="Arial" panose="020B0604020202020204"/>
              </a:rPr>
              <a:t>, </a:t>
            </a:r>
            <a:r>
              <a:rPr lang="en-US" sz="2600" dirty="0" err="1">
                <a:latin typeface="Arial" panose="020B0604020202020204"/>
              </a:rPr>
              <a:t>tự</a:t>
            </a:r>
            <a:r>
              <a:rPr lang="en-US" sz="2600" dirty="0">
                <a:latin typeface="Arial" panose="020B0604020202020204"/>
              </a:rPr>
              <a:t> </a:t>
            </a:r>
            <a:r>
              <a:rPr lang="en-US" sz="2600" dirty="0" err="1">
                <a:latin typeface="Arial" panose="020B0604020202020204"/>
              </a:rPr>
              <a:t>chủ</a:t>
            </a:r>
            <a:r>
              <a:rPr lang="en-US" sz="2600" dirty="0">
                <a:latin typeface="Arial" panose="020B0604020202020204"/>
              </a:rPr>
              <a:t>, </a:t>
            </a:r>
            <a:r>
              <a:rPr lang="en-US" sz="2600" dirty="0" err="1">
                <a:latin typeface="Arial" panose="020B0604020202020204"/>
              </a:rPr>
              <a:t>tự</a:t>
            </a:r>
            <a:r>
              <a:rPr lang="en-US" sz="2600" dirty="0">
                <a:latin typeface="Arial" panose="020B0604020202020204"/>
              </a:rPr>
              <a:t> </a:t>
            </a:r>
            <a:r>
              <a:rPr lang="en-US" sz="2600" dirty="0" err="1">
                <a:latin typeface="Arial" panose="020B0604020202020204"/>
              </a:rPr>
              <a:t>lực</a:t>
            </a:r>
            <a:r>
              <a:rPr lang="en-US" sz="2600" dirty="0">
                <a:latin typeface="Arial" panose="020B0604020202020204"/>
              </a:rPr>
              <a:t>, </a:t>
            </a:r>
            <a:r>
              <a:rPr lang="en-US" sz="2600" dirty="0" err="1">
                <a:latin typeface="Arial" panose="020B0604020202020204"/>
              </a:rPr>
              <a:t>tự</a:t>
            </a:r>
            <a:r>
              <a:rPr lang="en-US" sz="2600" dirty="0">
                <a:latin typeface="Arial" panose="020B0604020202020204"/>
              </a:rPr>
              <a:t> </a:t>
            </a:r>
            <a:r>
              <a:rPr lang="en-US" sz="2600" dirty="0" err="1">
                <a:latin typeface="Arial" panose="020B0604020202020204"/>
              </a:rPr>
              <a:t>cường</a:t>
            </a:r>
            <a:r>
              <a:rPr lang="en-US" sz="2600" dirty="0">
                <a:latin typeface="Arial" panose="020B0604020202020204"/>
              </a:rPr>
              <a:t> </a:t>
            </a:r>
            <a:r>
              <a:rPr lang="en-US" sz="2600" dirty="0" err="1">
                <a:latin typeface="Arial" panose="020B0604020202020204"/>
              </a:rPr>
              <a:t>và</a:t>
            </a:r>
            <a:r>
              <a:rPr lang="en-US" sz="2600" dirty="0">
                <a:latin typeface="Arial" panose="020B0604020202020204"/>
              </a:rPr>
              <a:t> </a:t>
            </a:r>
            <a:r>
              <a:rPr lang="en-US" sz="2600" dirty="0" err="1">
                <a:latin typeface="Arial" panose="020B0604020202020204"/>
              </a:rPr>
              <a:t>ngày</a:t>
            </a:r>
            <a:r>
              <a:rPr lang="en-US" sz="2600" dirty="0">
                <a:latin typeface="Arial" panose="020B0604020202020204"/>
              </a:rPr>
              <a:t> </a:t>
            </a:r>
            <a:r>
              <a:rPr lang="en-US" sz="2600" dirty="0" err="1">
                <a:latin typeface="Arial" panose="020B0604020202020204"/>
              </a:rPr>
              <a:t>càng</a:t>
            </a:r>
            <a:r>
              <a:rPr lang="en-US" sz="2600" dirty="0">
                <a:latin typeface="Arial" panose="020B0604020202020204"/>
              </a:rPr>
              <a:t> </a:t>
            </a:r>
            <a:r>
              <a:rPr lang="en-US" sz="2600" dirty="0" err="1">
                <a:latin typeface="Arial" panose="020B0604020202020204"/>
              </a:rPr>
              <a:t>hiện</a:t>
            </a:r>
            <a:r>
              <a:rPr lang="en-US" sz="2600" dirty="0">
                <a:latin typeface="Arial" panose="020B0604020202020204"/>
              </a:rPr>
              <a:t> </a:t>
            </a:r>
            <a:r>
              <a:rPr lang="en-US" sz="2600" dirty="0" err="1">
                <a:latin typeface="Arial" panose="020B0604020202020204"/>
              </a:rPr>
              <a:t>đại</a:t>
            </a:r>
            <a:r>
              <a:rPr lang="en-US" sz="2600" dirty="0">
                <a:latin typeface="Arial" panose="020B0604020202020204"/>
              </a:rPr>
              <a:t>.</a:t>
            </a:r>
            <a:endParaRPr lang="en-US" sz="2600" dirty="0">
              <a:latin typeface="Arial" panose="020B0604020202020204"/>
            </a:endParaRPr>
          </a:p>
        </p:txBody>
      </p:sp>
      <p:sp>
        <p:nvSpPr>
          <p:cNvPr id="20" name="Rounded Rectangle 19"/>
          <p:cNvSpPr/>
          <p:nvPr/>
        </p:nvSpPr>
        <p:spPr>
          <a:xfrm>
            <a:off x="576695" y="5067300"/>
            <a:ext cx="2395105" cy="4813216"/>
          </a:xfrm>
          <a:prstGeom prst="roundRect">
            <a:avLst/>
          </a:prstGeom>
        </p:spPr>
        <p:style>
          <a:lnRef idx="3">
            <a:schemeClr val="lt1"/>
          </a:lnRef>
          <a:fillRef idx="1">
            <a:schemeClr val="accent4"/>
          </a:fillRef>
          <a:effectRef idx="1">
            <a:schemeClr val="accent4"/>
          </a:effectRef>
          <a:fontRef idx="minor">
            <a:schemeClr val="lt1"/>
          </a:fontRef>
        </p:style>
        <p:txBody>
          <a:bodyPr rtlCol="0" anchor="ctr"/>
          <a:lstStyle/>
          <a:p>
            <a:pPr algn="ctr">
              <a:lnSpc>
                <a:spcPct val="130000"/>
              </a:lnSpc>
            </a:pPr>
            <a:r>
              <a:rPr lang="en-US" sz="2700" dirty="0" err="1">
                <a:solidFill>
                  <a:srgbClr val="FFFFFF"/>
                </a:solidFill>
                <a:latin typeface="Arial" panose="020B0604020202020204"/>
              </a:rPr>
              <a:t>Một</a:t>
            </a:r>
            <a:r>
              <a:rPr lang="en-US" sz="2700" dirty="0">
                <a:solidFill>
                  <a:srgbClr val="FFFFFF"/>
                </a:solidFill>
                <a:latin typeface="Arial" panose="020B0604020202020204"/>
              </a:rPr>
              <a:t> </a:t>
            </a:r>
            <a:r>
              <a:rPr lang="en-US" sz="2700" dirty="0" err="1">
                <a:solidFill>
                  <a:srgbClr val="FFFFFF"/>
                </a:solidFill>
                <a:latin typeface="Arial" panose="020B0604020202020204"/>
              </a:rPr>
              <a:t>là</a:t>
            </a:r>
            <a:r>
              <a:rPr lang="en-US" sz="2700" dirty="0">
                <a:solidFill>
                  <a:srgbClr val="FFFFFF"/>
                </a:solidFill>
                <a:latin typeface="Arial" panose="020B0604020202020204"/>
              </a:rPr>
              <a:t>, </a:t>
            </a:r>
            <a:r>
              <a:rPr lang="en-US" sz="2700" dirty="0" err="1">
                <a:solidFill>
                  <a:srgbClr val="FFFFFF"/>
                </a:solidFill>
                <a:latin typeface="Arial" panose="020B0604020202020204"/>
              </a:rPr>
              <a:t>Quốc</a:t>
            </a:r>
            <a:r>
              <a:rPr lang="en-US" sz="2700" dirty="0">
                <a:solidFill>
                  <a:srgbClr val="FFFFFF"/>
                </a:solidFill>
                <a:latin typeface="Arial" panose="020B0604020202020204"/>
              </a:rPr>
              <a:t> </a:t>
            </a:r>
            <a:r>
              <a:rPr lang="en-US" sz="2700" dirty="0" err="1" smtClean="0">
                <a:solidFill>
                  <a:srgbClr val="FFFFFF"/>
                </a:solidFill>
                <a:latin typeface="Arial" panose="020B0604020202020204"/>
              </a:rPr>
              <a:t>phòng</a:t>
            </a:r>
            <a:r>
              <a:rPr lang="en-US" sz="2700" dirty="0" smtClean="0">
                <a:solidFill>
                  <a:srgbClr val="FFFFFF"/>
                </a:solidFill>
                <a:latin typeface="Arial" panose="020B0604020202020204"/>
              </a:rPr>
              <a:t>-An </a:t>
            </a:r>
            <a:r>
              <a:rPr lang="en-US" sz="2700" dirty="0" err="1">
                <a:solidFill>
                  <a:srgbClr val="FFFFFF"/>
                </a:solidFill>
                <a:latin typeface="Arial" panose="020B0604020202020204"/>
              </a:rPr>
              <a:t>ninh</a:t>
            </a:r>
            <a:r>
              <a:rPr lang="en-US" sz="2700" dirty="0">
                <a:solidFill>
                  <a:srgbClr val="FFFFFF"/>
                </a:solidFill>
                <a:latin typeface="Arial" panose="020B0604020202020204"/>
              </a:rPr>
              <a:t> </a:t>
            </a:r>
            <a:r>
              <a:rPr lang="en-US" sz="2700" dirty="0" err="1">
                <a:solidFill>
                  <a:srgbClr val="FFFFFF"/>
                </a:solidFill>
                <a:latin typeface="Arial" panose="020B0604020202020204"/>
              </a:rPr>
              <a:t>là</a:t>
            </a:r>
            <a:r>
              <a:rPr lang="en-US" sz="2700" dirty="0">
                <a:solidFill>
                  <a:srgbClr val="FFFFFF"/>
                </a:solidFill>
                <a:latin typeface="Arial" panose="020B0604020202020204"/>
              </a:rPr>
              <a:t> </a:t>
            </a:r>
            <a:r>
              <a:rPr lang="en-US" sz="2700" dirty="0" err="1">
                <a:solidFill>
                  <a:srgbClr val="FFFFFF"/>
                </a:solidFill>
                <a:latin typeface="Arial" panose="020B0604020202020204"/>
              </a:rPr>
              <a:t>vấn</a:t>
            </a:r>
            <a:r>
              <a:rPr lang="en-US" sz="2700" dirty="0">
                <a:solidFill>
                  <a:srgbClr val="FFFFFF"/>
                </a:solidFill>
                <a:latin typeface="Arial" panose="020B0604020202020204"/>
              </a:rPr>
              <a:t> </a:t>
            </a:r>
            <a:r>
              <a:rPr lang="en-US" sz="2700" dirty="0" err="1">
                <a:solidFill>
                  <a:srgbClr val="FFFFFF"/>
                </a:solidFill>
                <a:latin typeface="Arial" panose="020B0604020202020204"/>
              </a:rPr>
              <a:t>đề</a:t>
            </a:r>
            <a:r>
              <a:rPr lang="en-US" sz="2700" dirty="0">
                <a:solidFill>
                  <a:srgbClr val="FFFFFF"/>
                </a:solidFill>
                <a:latin typeface="Arial" panose="020B0604020202020204"/>
              </a:rPr>
              <a:t> </a:t>
            </a:r>
            <a:r>
              <a:rPr lang="en-US" sz="2700" dirty="0" err="1">
                <a:solidFill>
                  <a:srgbClr val="FFFFFF"/>
                </a:solidFill>
                <a:latin typeface="Arial" panose="020B0604020202020204"/>
              </a:rPr>
              <a:t>trọng</a:t>
            </a:r>
            <a:r>
              <a:rPr lang="en-US" sz="2700" dirty="0">
                <a:solidFill>
                  <a:srgbClr val="FFFFFF"/>
                </a:solidFill>
                <a:latin typeface="Arial" panose="020B0604020202020204"/>
              </a:rPr>
              <a:t> </a:t>
            </a:r>
            <a:r>
              <a:rPr lang="en-US" sz="2700" dirty="0" err="1">
                <a:solidFill>
                  <a:srgbClr val="FFFFFF"/>
                </a:solidFill>
                <a:latin typeface="Arial" panose="020B0604020202020204"/>
              </a:rPr>
              <a:t>yếu</a:t>
            </a:r>
            <a:r>
              <a:rPr lang="en-US" sz="2700" dirty="0">
                <a:solidFill>
                  <a:srgbClr val="FFFFFF"/>
                </a:solidFill>
                <a:latin typeface="Arial" panose="020B0604020202020204"/>
              </a:rPr>
              <a:t>, </a:t>
            </a:r>
            <a:r>
              <a:rPr lang="en-US" sz="2700" dirty="0" err="1">
                <a:solidFill>
                  <a:srgbClr val="FFFFFF"/>
                </a:solidFill>
                <a:latin typeface="Arial" panose="020B0604020202020204"/>
              </a:rPr>
              <a:t>thường</a:t>
            </a:r>
            <a:r>
              <a:rPr lang="en-US" sz="2700" dirty="0">
                <a:solidFill>
                  <a:srgbClr val="FFFFFF"/>
                </a:solidFill>
                <a:latin typeface="Arial" panose="020B0604020202020204"/>
              </a:rPr>
              <a:t> </a:t>
            </a:r>
            <a:r>
              <a:rPr lang="en-US" sz="2700" dirty="0" err="1">
                <a:solidFill>
                  <a:srgbClr val="FFFFFF"/>
                </a:solidFill>
                <a:latin typeface="Arial" panose="020B0604020202020204"/>
              </a:rPr>
              <a:t>xuyên</a:t>
            </a:r>
            <a:r>
              <a:rPr lang="en-US" sz="2700" dirty="0">
                <a:solidFill>
                  <a:srgbClr val="FFFFFF"/>
                </a:solidFill>
                <a:latin typeface="Arial" panose="020B0604020202020204"/>
              </a:rPr>
              <a:t> </a:t>
            </a:r>
            <a:r>
              <a:rPr lang="en-US" sz="2700" dirty="0" err="1">
                <a:solidFill>
                  <a:srgbClr val="FFFFFF"/>
                </a:solidFill>
                <a:latin typeface="Arial" panose="020B0604020202020204"/>
              </a:rPr>
              <a:t>của</a:t>
            </a:r>
            <a:r>
              <a:rPr lang="en-US" sz="2700" dirty="0">
                <a:solidFill>
                  <a:srgbClr val="FFFFFF"/>
                </a:solidFill>
                <a:latin typeface="Arial" panose="020B0604020202020204"/>
              </a:rPr>
              <a:t> </a:t>
            </a:r>
            <a:r>
              <a:rPr lang="en-US" sz="2700" dirty="0" err="1" smtClean="0">
                <a:solidFill>
                  <a:srgbClr val="FFFFFF"/>
                </a:solidFill>
                <a:latin typeface="Arial" panose="020B0604020202020204"/>
              </a:rPr>
              <a:t>Cách</a:t>
            </a:r>
            <a:r>
              <a:rPr lang="en-US" sz="2700" dirty="0" smtClean="0">
                <a:solidFill>
                  <a:srgbClr val="FFFFFF"/>
                </a:solidFill>
                <a:latin typeface="Arial" panose="020B0604020202020204"/>
              </a:rPr>
              <a:t> </a:t>
            </a:r>
            <a:r>
              <a:rPr lang="en-US" sz="2700" dirty="0" err="1" smtClean="0">
                <a:solidFill>
                  <a:srgbClr val="FFFFFF"/>
                </a:solidFill>
                <a:latin typeface="Arial" panose="020B0604020202020204"/>
              </a:rPr>
              <a:t>mạng</a:t>
            </a:r>
            <a:r>
              <a:rPr lang="en-US" sz="2700" dirty="0" smtClean="0">
                <a:solidFill>
                  <a:srgbClr val="FFFFFF"/>
                </a:solidFill>
                <a:latin typeface="Arial" panose="020B0604020202020204"/>
              </a:rPr>
              <a:t> </a:t>
            </a:r>
            <a:r>
              <a:rPr lang="en-US" sz="2700" dirty="0" err="1" smtClean="0">
                <a:solidFill>
                  <a:srgbClr val="FFFFFF"/>
                </a:solidFill>
                <a:latin typeface="Arial" panose="020B0604020202020204"/>
              </a:rPr>
              <a:t>Việt</a:t>
            </a:r>
            <a:r>
              <a:rPr lang="en-US" sz="2700" dirty="0" smtClean="0">
                <a:solidFill>
                  <a:srgbClr val="FFFFFF"/>
                </a:solidFill>
                <a:latin typeface="Arial" panose="020B0604020202020204"/>
              </a:rPr>
              <a:t> Nam</a:t>
            </a:r>
            <a:endParaRPr lang="en-US" sz="2700" dirty="0">
              <a:solidFill>
                <a:srgbClr val="FFFFFF"/>
              </a:solidFill>
              <a:latin typeface="Arial" panose="020B0604020202020204"/>
            </a:endParaRPr>
          </a:p>
        </p:txBody>
      </p:sp>
      <p:pic>
        <p:nvPicPr>
          <p:cNvPr id="15" name="Picture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870834" y="5871452"/>
            <a:ext cx="5410200" cy="3639862"/>
          </a:xfrm>
          <a:prstGeom prst="rect">
            <a:avLst/>
          </a:prstGeom>
        </p:spPr>
      </p:pic>
      <p:cxnSp>
        <p:nvCxnSpPr>
          <p:cNvPr id="18" name="Straight Arrow Connector 17"/>
          <p:cNvCxnSpPr/>
          <p:nvPr/>
        </p:nvCxnSpPr>
        <p:spPr>
          <a:xfrm>
            <a:off x="8915400" y="4314473"/>
            <a:ext cx="0" cy="7528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7086600" y="5076473"/>
            <a:ext cx="3963877" cy="4813216"/>
          </a:xfrm>
          <a:prstGeom prst="roundRect">
            <a:avLst/>
          </a:prstGeom>
        </p:spPr>
        <p:style>
          <a:lnRef idx="3">
            <a:schemeClr val="lt1"/>
          </a:lnRef>
          <a:fillRef idx="1">
            <a:schemeClr val="accent4"/>
          </a:fillRef>
          <a:effectRef idx="1">
            <a:schemeClr val="accent4"/>
          </a:effectRef>
          <a:fontRef idx="minor">
            <a:schemeClr val="lt1"/>
          </a:fontRef>
        </p:style>
        <p:txBody>
          <a:bodyPr rtlCol="0" anchor="ctr"/>
          <a:lstStyle/>
          <a:p>
            <a:pPr algn="ctr">
              <a:lnSpc>
                <a:spcPct val="130000"/>
              </a:lnSpc>
            </a:pPr>
            <a:r>
              <a:rPr lang="en-US" sz="2400" dirty="0">
                <a:latin typeface="Arial" panose="020B0604020202020204"/>
              </a:rPr>
              <a:t>Ba </a:t>
            </a:r>
            <a:r>
              <a:rPr lang="en-US" sz="2400" dirty="0" err="1">
                <a:latin typeface="Arial" panose="020B0604020202020204"/>
              </a:rPr>
              <a:t>là</a:t>
            </a:r>
            <a:r>
              <a:rPr lang="en-US" sz="2400" dirty="0">
                <a:latin typeface="Arial" panose="020B0604020202020204"/>
              </a:rPr>
              <a:t>, </a:t>
            </a:r>
            <a:r>
              <a:rPr lang="en-US" sz="2400" dirty="0" err="1">
                <a:latin typeface="Arial" panose="020B0604020202020204"/>
              </a:rPr>
              <a:t>sức</a:t>
            </a:r>
            <a:r>
              <a:rPr lang="en-US" sz="2400" dirty="0">
                <a:latin typeface="Arial" panose="020B0604020202020204"/>
              </a:rPr>
              <a:t> </a:t>
            </a:r>
            <a:r>
              <a:rPr lang="en-US" sz="2400" dirty="0" err="1">
                <a:latin typeface="Arial" panose="020B0604020202020204"/>
              </a:rPr>
              <a:t>mạnh</a:t>
            </a:r>
            <a:r>
              <a:rPr lang="en-US" sz="2400" dirty="0">
                <a:latin typeface="Arial" panose="020B0604020202020204"/>
              </a:rPr>
              <a:t> </a:t>
            </a:r>
            <a:r>
              <a:rPr lang="en-US" sz="2400" dirty="0" smtClean="0">
                <a:latin typeface="Arial" panose="020B0604020202020204"/>
              </a:rPr>
              <a:t>QPAN </a:t>
            </a:r>
            <a:r>
              <a:rPr lang="en-US" sz="2400" dirty="0" err="1" smtClean="0">
                <a:latin typeface="Arial" panose="020B0604020202020204"/>
              </a:rPr>
              <a:t>là</a:t>
            </a:r>
            <a:r>
              <a:rPr lang="en-US" sz="2400" dirty="0" smtClean="0">
                <a:latin typeface="Arial" panose="020B0604020202020204"/>
              </a:rPr>
              <a:t> </a:t>
            </a:r>
            <a:r>
              <a:rPr lang="en-US" sz="2400" dirty="0" err="1">
                <a:latin typeface="Arial" panose="020B0604020202020204"/>
              </a:rPr>
              <a:t>sức</a:t>
            </a:r>
            <a:r>
              <a:rPr lang="en-US" sz="2400" dirty="0">
                <a:latin typeface="Arial" panose="020B0604020202020204"/>
              </a:rPr>
              <a:t> </a:t>
            </a:r>
            <a:r>
              <a:rPr lang="en-US" sz="2400" dirty="0" err="1">
                <a:latin typeface="Arial" panose="020B0604020202020204"/>
              </a:rPr>
              <a:t>mạnh</a:t>
            </a:r>
            <a:r>
              <a:rPr lang="en-US" sz="2400" dirty="0">
                <a:latin typeface="Arial" panose="020B0604020202020204"/>
              </a:rPr>
              <a:t> </a:t>
            </a:r>
            <a:r>
              <a:rPr lang="en-US" sz="2400" dirty="0" err="1">
                <a:latin typeface="Arial" panose="020B0604020202020204"/>
              </a:rPr>
              <a:t>tổng</a:t>
            </a:r>
            <a:r>
              <a:rPr lang="en-US" sz="2400" dirty="0">
                <a:latin typeface="Arial" panose="020B0604020202020204"/>
              </a:rPr>
              <a:t> </a:t>
            </a:r>
            <a:r>
              <a:rPr lang="en-US" sz="2400" dirty="0" err="1">
                <a:latin typeface="Arial" panose="020B0604020202020204"/>
              </a:rPr>
              <a:t>hợp</a:t>
            </a:r>
            <a:r>
              <a:rPr lang="en-US" sz="2400" dirty="0">
                <a:latin typeface="Arial" panose="020B0604020202020204"/>
              </a:rPr>
              <a:t> </a:t>
            </a:r>
            <a:r>
              <a:rPr lang="en-US" sz="2400" dirty="0" err="1">
                <a:latin typeface="Arial" panose="020B0604020202020204"/>
              </a:rPr>
              <a:t>của</a:t>
            </a:r>
            <a:r>
              <a:rPr lang="en-US" sz="2400" dirty="0">
                <a:latin typeface="Arial" panose="020B0604020202020204"/>
              </a:rPr>
              <a:t> </a:t>
            </a:r>
            <a:r>
              <a:rPr lang="en-US" sz="2400" dirty="0" err="1">
                <a:latin typeface="Arial" panose="020B0604020202020204"/>
              </a:rPr>
              <a:t>cả</a:t>
            </a:r>
            <a:r>
              <a:rPr lang="en-US" sz="2400" dirty="0">
                <a:latin typeface="Arial" panose="020B0604020202020204"/>
              </a:rPr>
              <a:t> </a:t>
            </a:r>
            <a:r>
              <a:rPr lang="en-US" sz="2400" dirty="0" err="1">
                <a:latin typeface="Arial" panose="020B0604020202020204"/>
              </a:rPr>
              <a:t>hệ</a:t>
            </a:r>
            <a:r>
              <a:rPr lang="en-US" sz="2400" dirty="0">
                <a:latin typeface="Arial" panose="020B0604020202020204"/>
              </a:rPr>
              <a:t> </a:t>
            </a:r>
            <a:r>
              <a:rPr lang="en-US" sz="2400" dirty="0" err="1">
                <a:latin typeface="Arial" panose="020B0604020202020204"/>
              </a:rPr>
              <a:t>thống</a:t>
            </a:r>
            <a:r>
              <a:rPr lang="en-US" sz="2400" dirty="0">
                <a:latin typeface="Arial" panose="020B0604020202020204"/>
              </a:rPr>
              <a:t> </a:t>
            </a:r>
            <a:r>
              <a:rPr lang="en-US" sz="2400" dirty="0" err="1">
                <a:latin typeface="Arial" panose="020B0604020202020204"/>
              </a:rPr>
              <a:t>chính</a:t>
            </a:r>
            <a:r>
              <a:rPr lang="en-US" sz="2400" dirty="0">
                <a:latin typeface="Arial" panose="020B0604020202020204"/>
              </a:rPr>
              <a:t> </a:t>
            </a:r>
            <a:r>
              <a:rPr lang="en-US" sz="2400" dirty="0" err="1">
                <a:latin typeface="Arial" panose="020B0604020202020204"/>
              </a:rPr>
              <a:t>trị</a:t>
            </a:r>
            <a:r>
              <a:rPr lang="en-US" sz="2400" dirty="0">
                <a:latin typeface="Arial" panose="020B0604020202020204"/>
              </a:rPr>
              <a:t> </a:t>
            </a:r>
            <a:r>
              <a:rPr lang="en-US" sz="2400" dirty="0" err="1">
                <a:latin typeface="Arial" panose="020B0604020202020204"/>
              </a:rPr>
              <a:t>kết</a:t>
            </a:r>
            <a:r>
              <a:rPr lang="en-US" sz="2400" dirty="0">
                <a:latin typeface="Arial" panose="020B0604020202020204"/>
              </a:rPr>
              <a:t> </a:t>
            </a:r>
            <a:r>
              <a:rPr lang="en-US" sz="2400" dirty="0" err="1">
                <a:latin typeface="Arial" panose="020B0604020202020204"/>
              </a:rPr>
              <a:t>hợp</a:t>
            </a:r>
            <a:r>
              <a:rPr lang="en-US" sz="2400" dirty="0">
                <a:latin typeface="Arial" panose="020B0604020202020204"/>
              </a:rPr>
              <a:t> </a:t>
            </a:r>
            <a:r>
              <a:rPr lang="en-US" sz="2400" dirty="0" err="1">
                <a:latin typeface="Arial" panose="020B0604020202020204"/>
              </a:rPr>
              <a:t>với</a:t>
            </a:r>
            <a:r>
              <a:rPr lang="en-US" sz="2400" dirty="0">
                <a:latin typeface="Arial" panose="020B0604020202020204"/>
              </a:rPr>
              <a:t> </a:t>
            </a:r>
            <a:r>
              <a:rPr lang="en-US" sz="2400" dirty="0" err="1">
                <a:latin typeface="Arial" panose="020B0604020202020204"/>
              </a:rPr>
              <a:t>sức</a:t>
            </a:r>
            <a:r>
              <a:rPr lang="en-US" sz="2400" dirty="0">
                <a:latin typeface="Arial" panose="020B0604020202020204"/>
              </a:rPr>
              <a:t> </a:t>
            </a:r>
            <a:r>
              <a:rPr lang="en-US" sz="2400" dirty="0" err="1">
                <a:latin typeface="Arial" panose="020B0604020202020204"/>
              </a:rPr>
              <a:t>mạnh</a:t>
            </a:r>
            <a:r>
              <a:rPr lang="en-US" sz="2400" dirty="0">
                <a:latin typeface="Arial" panose="020B0604020202020204"/>
              </a:rPr>
              <a:t> </a:t>
            </a:r>
            <a:r>
              <a:rPr lang="en-US" sz="2400" dirty="0" err="1">
                <a:latin typeface="Arial" panose="020B0604020202020204"/>
              </a:rPr>
              <a:t>dân</a:t>
            </a:r>
            <a:r>
              <a:rPr lang="en-US" sz="2400" dirty="0">
                <a:latin typeface="Arial" panose="020B0604020202020204"/>
              </a:rPr>
              <a:t> </a:t>
            </a:r>
            <a:r>
              <a:rPr lang="en-US" sz="2400" dirty="0" err="1">
                <a:latin typeface="Arial" panose="020B0604020202020204"/>
              </a:rPr>
              <a:t>tộc</a:t>
            </a:r>
            <a:r>
              <a:rPr lang="en-US" sz="2400" dirty="0">
                <a:latin typeface="Arial" panose="020B0604020202020204"/>
              </a:rPr>
              <a:t>, </a:t>
            </a:r>
            <a:r>
              <a:rPr lang="en-US" sz="2400" dirty="0" err="1">
                <a:latin typeface="Arial" panose="020B0604020202020204"/>
              </a:rPr>
              <a:t>sức</a:t>
            </a:r>
            <a:r>
              <a:rPr lang="en-US" sz="2400" dirty="0">
                <a:latin typeface="Arial" panose="020B0604020202020204"/>
              </a:rPr>
              <a:t> </a:t>
            </a:r>
            <a:r>
              <a:rPr lang="en-US" sz="2400" dirty="0" err="1">
                <a:latin typeface="Arial" panose="020B0604020202020204"/>
              </a:rPr>
              <a:t>mạnh</a:t>
            </a:r>
            <a:r>
              <a:rPr lang="en-US" sz="2400" dirty="0">
                <a:latin typeface="Arial" panose="020B0604020202020204"/>
              </a:rPr>
              <a:t> </a:t>
            </a:r>
            <a:r>
              <a:rPr lang="en-US" sz="2400" dirty="0" err="1">
                <a:latin typeface="Arial" panose="020B0604020202020204"/>
              </a:rPr>
              <a:t>thời</a:t>
            </a:r>
            <a:r>
              <a:rPr lang="en-US" sz="2400" dirty="0">
                <a:latin typeface="Arial" panose="020B0604020202020204"/>
              </a:rPr>
              <a:t> </a:t>
            </a:r>
            <a:r>
              <a:rPr lang="en-US" sz="2400" dirty="0" err="1">
                <a:latin typeface="Arial" panose="020B0604020202020204"/>
              </a:rPr>
              <a:t>đại</a:t>
            </a:r>
            <a:r>
              <a:rPr lang="en-US" sz="2400" dirty="0">
                <a:latin typeface="Arial" panose="020B0604020202020204"/>
              </a:rPr>
              <a:t>, </a:t>
            </a:r>
            <a:r>
              <a:rPr lang="en-US" sz="2400" dirty="0" err="1">
                <a:latin typeface="Arial" panose="020B0604020202020204"/>
              </a:rPr>
              <a:t>sức</a:t>
            </a:r>
            <a:r>
              <a:rPr lang="en-US" sz="2400" dirty="0">
                <a:latin typeface="Arial" panose="020B0604020202020204"/>
              </a:rPr>
              <a:t> </a:t>
            </a:r>
            <a:r>
              <a:rPr lang="en-US" sz="2400" dirty="0" err="1">
                <a:latin typeface="Arial" panose="020B0604020202020204"/>
              </a:rPr>
              <a:t>mạnh</a:t>
            </a:r>
            <a:r>
              <a:rPr lang="en-US" sz="2400" dirty="0">
                <a:latin typeface="Arial" panose="020B0604020202020204"/>
              </a:rPr>
              <a:t> </a:t>
            </a:r>
            <a:r>
              <a:rPr lang="en-US" sz="2400" dirty="0" err="1">
                <a:latin typeface="Arial" panose="020B0604020202020204"/>
              </a:rPr>
              <a:t>của</a:t>
            </a:r>
            <a:r>
              <a:rPr lang="en-US" sz="2400" dirty="0">
                <a:latin typeface="Arial" panose="020B0604020202020204"/>
              </a:rPr>
              <a:t> </a:t>
            </a:r>
            <a:r>
              <a:rPr lang="en-US" sz="2400" dirty="0" err="1">
                <a:latin typeface="Arial" panose="020B0604020202020204"/>
              </a:rPr>
              <a:t>thế</a:t>
            </a:r>
            <a:r>
              <a:rPr lang="en-US" sz="2400" dirty="0">
                <a:latin typeface="Arial" panose="020B0604020202020204"/>
              </a:rPr>
              <a:t> </a:t>
            </a:r>
            <a:r>
              <a:rPr lang="en-US" sz="2400" dirty="0" err="1">
                <a:latin typeface="Arial" panose="020B0604020202020204"/>
              </a:rPr>
              <a:t>trận</a:t>
            </a:r>
            <a:r>
              <a:rPr lang="en-US" sz="2400" dirty="0">
                <a:latin typeface="Arial" panose="020B0604020202020204"/>
              </a:rPr>
              <a:t> </a:t>
            </a:r>
            <a:r>
              <a:rPr lang="en-US" sz="2400" dirty="0" err="1">
                <a:latin typeface="Arial" panose="020B0604020202020204"/>
              </a:rPr>
              <a:t>quốc</a:t>
            </a:r>
            <a:r>
              <a:rPr lang="en-US" sz="2400" dirty="0">
                <a:latin typeface="Arial" panose="020B0604020202020204"/>
              </a:rPr>
              <a:t> </a:t>
            </a:r>
            <a:r>
              <a:rPr lang="en-US" sz="2400" dirty="0" err="1">
                <a:latin typeface="Arial" panose="020B0604020202020204"/>
              </a:rPr>
              <a:t>phòng</a:t>
            </a:r>
            <a:r>
              <a:rPr lang="en-US" sz="2400" dirty="0">
                <a:latin typeface="Arial" panose="020B0604020202020204"/>
              </a:rPr>
              <a:t> </a:t>
            </a:r>
            <a:r>
              <a:rPr lang="en-US" sz="2400" dirty="0" err="1">
                <a:latin typeface="Arial" panose="020B0604020202020204"/>
              </a:rPr>
              <a:t>toàn</a:t>
            </a:r>
            <a:r>
              <a:rPr lang="en-US" sz="2400" dirty="0">
                <a:latin typeface="Arial" panose="020B0604020202020204"/>
              </a:rPr>
              <a:t> </a:t>
            </a:r>
            <a:r>
              <a:rPr lang="en-US" sz="2400" dirty="0" err="1">
                <a:latin typeface="Arial" panose="020B0604020202020204"/>
              </a:rPr>
              <a:t>dân</a:t>
            </a:r>
            <a:r>
              <a:rPr lang="en-US" sz="2400" dirty="0">
                <a:latin typeface="Arial" panose="020B0604020202020204"/>
              </a:rPr>
              <a:t> </a:t>
            </a:r>
            <a:r>
              <a:rPr lang="en-US" sz="2400" dirty="0" err="1">
                <a:latin typeface="Arial" panose="020B0604020202020204"/>
              </a:rPr>
              <a:t>và</a:t>
            </a:r>
            <a:r>
              <a:rPr lang="en-US" sz="2400" dirty="0">
                <a:latin typeface="Arial" panose="020B0604020202020204"/>
              </a:rPr>
              <a:t> </a:t>
            </a:r>
            <a:r>
              <a:rPr lang="en-US" sz="2400" dirty="0" err="1">
                <a:latin typeface="Arial" panose="020B0604020202020204"/>
              </a:rPr>
              <a:t>gắn</a:t>
            </a:r>
            <a:r>
              <a:rPr lang="en-US" sz="2400" dirty="0">
                <a:latin typeface="Arial" panose="020B0604020202020204"/>
              </a:rPr>
              <a:t> </a:t>
            </a:r>
            <a:r>
              <a:rPr lang="en-US" sz="2400" dirty="0" err="1">
                <a:latin typeface="Arial" panose="020B0604020202020204"/>
              </a:rPr>
              <a:t>với</a:t>
            </a:r>
            <a:r>
              <a:rPr lang="en-US" sz="2400" dirty="0">
                <a:latin typeface="Arial" panose="020B0604020202020204"/>
              </a:rPr>
              <a:t> </a:t>
            </a:r>
            <a:r>
              <a:rPr lang="en-US" sz="2400" dirty="0" err="1">
                <a:latin typeface="Arial" panose="020B0604020202020204"/>
              </a:rPr>
              <a:t>thế</a:t>
            </a:r>
            <a:r>
              <a:rPr lang="en-US" sz="2400" dirty="0">
                <a:latin typeface="Arial" panose="020B0604020202020204"/>
              </a:rPr>
              <a:t> </a:t>
            </a:r>
            <a:r>
              <a:rPr lang="en-US" sz="2400" dirty="0" err="1">
                <a:latin typeface="Arial" panose="020B0604020202020204"/>
              </a:rPr>
              <a:t>trận</a:t>
            </a:r>
            <a:r>
              <a:rPr lang="en-US" sz="2400" dirty="0">
                <a:latin typeface="Arial" panose="020B0604020202020204"/>
              </a:rPr>
              <a:t> an </a:t>
            </a:r>
            <a:r>
              <a:rPr lang="en-US" sz="2400" dirty="0" err="1">
                <a:latin typeface="Arial" panose="020B0604020202020204"/>
              </a:rPr>
              <a:t>ninh</a:t>
            </a:r>
            <a:r>
              <a:rPr lang="en-US" sz="2400" dirty="0">
                <a:latin typeface="Arial" panose="020B0604020202020204"/>
              </a:rPr>
              <a:t> </a:t>
            </a:r>
            <a:r>
              <a:rPr lang="en-US" sz="2400" dirty="0" err="1">
                <a:latin typeface="Arial" panose="020B0604020202020204"/>
              </a:rPr>
              <a:t>nhân</a:t>
            </a:r>
            <a:r>
              <a:rPr lang="en-US" sz="2400" dirty="0">
                <a:latin typeface="Arial" panose="020B0604020202020204"/>
              </a:rPr>
              <a:t> </a:t>
            </a:r>
            <a:r>
              <a:rPr lang="en-US" sz="2400" dirty="0" err="1">
                <a:latin typeface="Arial" panose="020B0604020202020204"/>
              </a:rPr>
              <a:t>dân</a:t>
            </a:r>
            <a:r>
              <a:rPr lang="en-US" sz="2400" dirty="0">
                <a:latin typeface="Arial" panose="020B0604020202020204"/>
              </a:rPr>
              <a:t>.</a:t>
            </a:r>
            <a:endParaRPr lang="en-US" sz="2400" dirty="0">
              <a:latin typeface="Arial" panose="020B0604020202020204"/>
            </a:endParaRPr>
          </a:p>
        </p:txBody>
      </p:sp>
      <p:pic>
        <p:nvPicPr>
          <p:cNvPr id="26" name="Picture 2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851543" y="6380374"/>
            <a:ext cx="3940191" cy="2622018"/>
          </a:xfrm>
          <a:prstGeom prst="rect">
            <a:avLst/>
          </a:prstGeom>
        </p:spPr>
      </p:pic>
      <p:cxnSp>
        <p:nvCxnSpPr>
          <p:cNvPr id="28" name="Straight Arrow Connector 27"/>
          <p:cNvCxnSpPr/>
          <p:nvPr/>
        </p:nvCxnSpPr>
        <p:spPr>
          <a:xfrm>
            <a:off x="13030200" y="4301836"/>
            <a:ext cx="0" cy="762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Rounded Rectangle 28"/>
          <p:cNvSpPr/>
          <p:nvPr/>
        </p:nvSpPr>
        <p:spPr>
          <a:xfrm>
            <a:off x="11479943" y="5094400"/>
            <a:ext cx="3226657" cy="4867018"/>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algn="ctr">
              <a:lnSpc>
                <a:spcPct val="130000"/>
              </a:lnSpc>
            </a:pPr>
            <a:r>
              <a:rPr lang="en-US" sz="2400" dirty="0" err="1">
                <a:latin typeface="Arial" panose="020B0604020202020204"/>
              </a:rPr>
              <a:t>Bốn</a:t>
            </a:r>
            <a:r>
              <a:rPr lang="en-US" sz="2400" dirty="0">
                <a:latin typeface="Arial" panose="020B0604020202020204"/>
              </a:rPr>
              <a:t> </a:t>
            </a:r>
            <a:r>
              <a:rPr lang="en-US" sz="2400" dirty="0" err="1">
                <a:latin typeface="Arial" panose="020B0604020202020204"/>
              </a:rPr>
              <a:t>là</a:t>
            </a:r>
            <a:r>
              <a:rPr lang="en-US" sz="2400" dirty="0">
                <a:latin typeface="Arial" panose="020B0604020202020204"/>
              </a:rPr>
              <a:t>, </a:t>
            </a:r>
            <a:r>
              <a:rPr lang="en-US" sz="2400" dirty="0" err="1">
                <a:latin typeface="Arial" panose="020B0604020202020204"/>
              </a:rPr>
              <a:t>tăng</a:t>
            </a:r>
            <a:r>
              <a:rPr lang="en-US" sz="2400" dirty="0">
                <a:latin typeface="Arial" panose="020B0604020202020204"/>
              </a:rPr>
              <a:t> </a:t>
            </a:r>
            <a:r>
              <a:rPr lang="en-US" sz="2400" dirty="0" err="1">
                <a:latin typeface="Arial" panose="020B0604020202020204"/>
              </a:rPr>
              <a:t>cường</a:t>
            </a:r>
            <a:r>
              <a:rPr lang="en-US" sz="2400" dirty="0">
                <a:latin typeface="Arial" panose="020B0604020202020204"/>
              </a:rPr>
              <a:t> </a:t>
            </a:r>
            <a:r>
              <a:rPr lang="en-US" sz="2400" dirty="0" err="1">
                <a:latin typeface="Arial" panose="020B0604020202020204"/>
              </a:rPr>
              <a:t>quốc</a:t>
            </a:r>
            <a:r>
              <a:rPr lang="en-US" sz="2400" dirty="0">
                <a:latin typeface="Arial" panose="020B0604020202020204"/>
              </a:rPr>
              <a:t> </a:t>
            </a:r>
            <a:r>
              <a:rPr lang="en-US" sz="2400" dirty="0" err="1">
                <a:latin typeface="Arial" panose="020B0604020202020204"/>
              </a:rPr>
              <a:t>phòng</a:t>
            </a:r>
            <a:r>
              <a:rPr lang="en-US" sz="2400" dirty="0">
                <a:latin typeface="Arial" panose="020B0604020202020204"/>
              </a:rPr>
              <a:t>, </a:t>
            </a:r>
            <a:r>
              <a:rPr lang="en-US" sz="2400" dirty="0" err="1">
                <a:latin typeface="Arial" panose="020B0604020202020204"/>
              </a:rPr>
              <a:t>giữ</a:t>
            </a:r>
            <a:r>
              <a:rPr lang="en-US" sz="2400" dirty="0">
                <a:latin typeface="Arial" panose="020B0604020202020204"/>
              </a:rPr>
              <a:t> </a:t>
            </a:r>
            <a:r>
              <a:rPr lang="en-US" sz="2400" dirty="0" err="1">
                <a:latin typeface="Arial" panose="020B0604020202020204"/>
              </a:rPr>
              <a:t>vững</a:t>
            </a:r>
            <a:r>
              <a:rPr lang="en-US" sz="2400" dirty="0">
                <a:latin typeface="Arial" panose="020B0604020202020204"/>
              </a:rPr>
              <a:t> an </a:t>
            </a:r>
            <a:r>
              <a:rPr lang="en-US" sz="2400" dirty="0" err="1">
                <a:latin typeface="Arial" panose="020B0604020202020204"/>
              </a:rPr>
              <a:t>ninh</a:t>
            </a:r>
            <a:r>
              <a:rPr lang="en-US" sz="2400" dirty="0">
                <a:latin typeface="Arial" panose="020B0604020202020204"/>
              </a:rPr>
              <a:t> </a:t>
            </a:r>
            <a:r>
              <a:rPr lang="en-US" sz="2400" dirty="0" err="1">
                <a:latin typeface="Arial" panose="020B0604020202020204"/>
              </a:rPr>
              <a:t>là</a:t>
            </a:r>
            <a:r>
              <a:rPr lang="en-US" sz="2400" dirty="0">
                <a:latin typeface="Arial" panose="020B0604020202020204"/>
              </a:rPr>
              <a:t> </a:t>
            </a:r>
            <a:r>
              <a:rPr lang="en-US" sz="2400" dirty="0" err="1">
                <a:latin typeface="Arial" panose="020B0604020202020204"/>
              </a:rPr>
              <a:t>trách</a:t>
            </a:r>
            <a:r>
              <a:rPr lang="en-US" sz="2400" dirty="0">
                <a:latin typeface="Arial" panose="020B0604020202020204"/>
              </a:rPr>
              <a:t> </a:t>
            </a:r>
            <a:r>
              <a:rPr lang="en-US" sz="2400" dirty="0" err="1">
                <a:latin typeface="Arial" panose="020B0604020202020204"/>
              </a:rPr>
              <a:t>nhiệm</a:t>
            </a:r>
            <a:r>
              <a:rPr lang="en-US" sz="2400" dirty="0">
                <a:latin typeface="Arial" panose="020B0604020202020204"/>
              </a:rPr>
              <a:t> </a:t>
            </a:r>
            <a:r>
              <a:rPr lang="en-US" sz="2400" dirty="0" err="1">
                <a:latin typeface="Arial" panose="020B0604020202020204"/>
              </a:rPr>
              <a:t>của</a:t>
            </a:r>
            <a:r>
              <a:rPr lang="en-US" sz="2400" dirty="0">
                <a:latin typeface="Arial" panose="020B0604020202020204"/>
              </a:rPr>
              <a:t> </a:t>
            </a:r>
            <a:r>
              <a:rPr lang="en-US" sz="2400" dirty="0" err="1">
                <a:latin typeface="Arial" panose="020B0604020202020204"/>
              </a:rPr>
              <a:t>Đảng</a:t>
            </a:r>
            <a:r>
              <a:rPr lang="en-US" sz="2400" dirty="0">
                <a:latin typeface="Arial" panose="020B0604020202020204"/>
              </a:rPr>
              <a:t>, </a:t>
            </a:r>
            <a:r>
              <a:rPr lang="en-US" sz="2400" dirty="0" err="1">
                <a:latin typeface="Arial" panose="020B0604020202020204"/>
              </a:rPr>
              <a:t>Nhà</a:t>
            </a:r>
            <a:r>
              <a:rPr lang="en-US" sz="2400" dirty="0">
                <a:latin typeface="Arial" panose="020B0604020202020204"/>
              </a:rPr>
              <a:t> </a:t>
            </a:r>
            <a:r>
              <a:rPr lang="en-US" sz="2400" dirty="0" err="1">
                <a:latin typeface="Arial" panose="020B0604020202020204"/>
              </a:rPr>
              <a:t>nước</a:t>
            </a:r>
            <a:r>
              <a:rPr lang="en-US" sz="2400" dirty="0">
                <a:latin typeface="Arial" panose="020B0604020202020204"/>
              </a:rPr>
              <a:t>, </a:t>
            </a:r>
            <a:r>
              <a:rPr lang="en-US" sz="2400" dirty="0" err="1">
                <a:latin typeface="Arial" panose="020B0604020202020204"/>
              </a:rPr>
              <a:t>của</a:t>
            </a:r>
            <a:r>
              <a:rPr lang="en-US" sz="2400" dirty="0">
                <a:latin typeface="Arial" panose="020B0604020202020204"/>
              </a:rPr>
              <a:t> </a:t>
            </a:r>
            <a:r>
              <a:rPr lang="en-US" sz="2400" dirty="0" err="1">
                <a:latin typeface="Arial" panose="020B0604020202020204"/>
              </a:rPr>
              <a:t>toàn</a:t>
            </a:r>
            <a:r>
              <a:rPr lang="en-US" sz="2400" dirty="0">
                <a:latin typeface="Arial" panose="020B0604020202020204"/>
              </a:rPr>
              <a:t> </a:t>
            </a:r>
            <a:r>
              <a:rPr lang="en-US" sz="2400" dirty="0" err="1">
                <a:latin typeface="Arial" panose="020B0604020202020204"/>
              </a:rPr>
              <a:t>dân</a:t>
            </a:r>
            <a:r>
              <a:rPr lang="en-US" sz="2400" dirty="0">
                <a:latin typeface="Arial" panose="020B0604020202020204"/>
              </a:rPr>
              <a:t>; </a:t>
            </a:r>
            <a:r>
              <a:rPr lang="en-US" sz="2400" dirty="0" err="1">
                <a:latin typeface="Arial" panose="020B0604020202020204"/>
              </a:rPr>
              <a:t>trong</a:t>
            </a:r>
            <a:r>
              <a:rPr lang="en-US" sz="2400" dirty="0">
                <a:latin typeface="Arial" panose="020B0604020202020204"/>
              </a:rPr>
              <a:t> </a:t>
            </a:r>
            <a:r>
              <a:rPr lang="en-US" sz="2400" dirty="0" err="1">
                <a:latin typeface="Arial" panose="020B0604020202020204"/>
              </a:rPr>
              <a:t>đó</a:t>
            </a:r>
            <a:r>
              <a:rPr lang="en-US" sz="2400" dirty="0">
                <a:latin typeface="Arial" panose="020B0604020202020204"/>
              </a:rPr>
              <a:t>, </a:t>
            </a:r>
            <a:r>
              <a:rPr lang="en-US" sz="2400" dirty="0" err="1">
                <a:latin typeface="Arial" panose="020B0604020202020204"/>
              </a:rPr>
              <a:t>Quân</a:t>
            </a:r>
            <a:r>
              <a:rPr lang="en-US" sz="2400" dirty="0">
                <a:latin typeface="Arial" panose="020B0604020202020204"/>
              </a:rPr>
              <a:t> </a:t>
            </a:r>
            <a:r>
              <a:rPr lang="en-US" sz="2400" dirty="0" err="1">
                <a:latin typeface="Arial" panose="020B0604020202020204"/>
              </a:rPr>
              <a:t>đội</a:t>
            </a:r>
            <a:r>
              <a:rPr lang="en-US" sz="2400" dirty="0">
                <a:latin typeface="Arial" panose="020B0604020202020204"/>
              </a:rPr>
              <a:t> </a:t>
            </a:r>
            <a:r>
              <a:rPr lang="en-US" sz="2400" dirty="0" err="1">
                <a:latin typeface="Arial" panose="020B0604020202020204"/>
              </a:rPr>
              <a:t>nhân</a:t>
            </a:r>
            <a:r>
              <a:rPr lang="en-US" sz="2400" dirty="0">
                <a:latin typeface="Arial" panose="020B0604020202020204"/>
              </a:rPr>
              <a:t> </a:t>
            </a:r>
            <a:r>
              <a:rPr lang="en-US" sz="2400" dirty="0" err="1">
                <a:latin typeface="Arial" panose="020B0604020202020204"/>
              </a:rPr>
              <a:t>dân</a:t>
            </a:r>
            <a:r>
              <a:rPr lang="en-US" sz="2400" dirty="0">
                <a:latin typeface="Arial" panose="020B0604020202020204"/>
              </a:rPr>
              <a:t> </a:t>
            </a:r>
            <a:r>
              <a:rPr lang="en-US" sz="2400" dirty="0" err="1">
                <a:latin typeface="Arial" panose="020B0604020202020204"/>
              </a:rPr>
              <a:t>và</a:t>
            </a:r>
            <a:r>
              <a:rPr lang="en-US" sz="2400" dirty="0">
                <a:latin typeface="Arial" panose="020B0604020202020204"/>
              </a:rPr>
              <a:t> CAND </a:t>
            </a:r>
            <a:r>
              <a:rPr lang="en-US" sz="2400" dirty="0" err="1">
                <a:latin typeface="Arial" panose="020B0604020202020204"/>
              </a:rPr>
              <a:t>là</a:t>
            </a:r>
            <a:r>
              <a:rPr lang="en-US" sz="2400" dirty="0">
                <a:latin typeface="Arial" panose="020B0604020202020204"/>
              </a:rPr>
              <a:t> </a:t>
            </a:r>
            <a:r>
              <a:rPr lang="en-US" sz="2400" dirty="0" err="1">
                <a:latin typeface="Arial" panose="020B0604020202020204"/>
              </a:rPr>
              <a:t>lực</a:t>
            </a:r>
            <a:r>
              <a:rPr lang="en-US" sz="2400" dirty="0">
                <a:latin typeface="Arial" panose="020B0604020202020204"/>
              </a:rPr>
              <a:t> </a:t>
            </a:r>
            <a:r>
              <a:rPr lang="en-US" sz="2400" dirty="0" err="1">
                <a:latin typeface="Arial" panose="020B0604020202020204"/>
              </a:rPr>
              <a:t>lượng</a:t>
            </a:r>
            <a:r>
              <a:rPr lang="en-US" sz="2400" dirty="0">
                <a:latin typeface="Arial" panose="020B0604020202020204"/>
              </a:rPr>
              <a:t> </a:t>
            </a:r>
            <a:r>
              <a:rPr lang="en-US" sz="2400" dirty="0" err="1">
                <a:latin typeface="Arial" panose="020B0604020202020204"/>
              </a:rPr>
              <a:t>nòng</a:t>
            </a:r>
            <a:r>
              <a:rPr lang="en-US" sz="2400" dirty="0">
                <a:latin typeface="Arial" panose="020B0604020202020204"/>
              </a:rPr>
              <a:t> </a:t>
            </a:r>
            <a:r>
              <a:rPr lang="en-US" sz="2400" dirty="0" err="1">
                <a:latin typeface="Arial" panose="020B0604020202020204"/>
              </a:rPr>
              <a:t>cốt</a:t>
            </a:r>
            <a:r>
              <a:rPr lang="en-US" sz="2400" dirty="0">
                <a:latin typeface="Arial" panose="020B0604020202020204"/>
              </a:rPr>
              <a:t>.</a:t>
            </a:r>
            <a:endParaRPr lang="en-US" sz="2400" dirty="0">
              <a:latin typeface="Arial" panose="020B0604020202020204"/>
            </a:endParaRPr>
          </a:p>
        </p:txBody>
      </p:sp>
      <p:cxnSp>
        <p:nvCxnSpPr>
          <p:cNvPr id="30" name="Straight Arrow Connector 29"/>
          <p:cNvCxnSpPr/>
          <p:nvPr/>
        </p:nvCxnSpPr>
        <p:spPr>
          <a:xfrm>
            <a:off x="16611600" y="4314473"/>
            <a:ext cx="0" cy="762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Rounded Rectangle 30"/>
          <p:cNvSpPr/>
          <p:nvPr/>
        </p:nvSpPr>
        <p:spPr>
          <a:xfrm>
            <a:off x="15104882" y="5100110"/>
            <a:ext cx="2773242" cy="4813216"/>
          </a:xfrm>
          <a:prstGeom prst="roundRect">
            <a:avLst/>
          </a:prstGeom>
        </p:spPr>
        <p:style>
          <a:lnRef idx="3">
            <a:schemeClr val="lt1"/>
          </a:lnRef>
          <a:fillRef idx="1">
            <a:schemeClr val="accent4"/>
          </a:fillRef>
          <a:effectRef idx="1">
            <a:schemeClr val="accent4"/>
          </a:effectRef>
          <a:fontRef idx="minor">
            <a:schemeClr val="lt1"/>
          </a:fontRef>
        </p:style>
        <p:txBody>
          <a:bodyPr rtlCol="0" anchor="ctr"/>
          <a:lstStyle/>
          <a:p>
            <a:pPr algn="ctr">
              <a:lnSpc>
                <a:spcPct val="130000"/>
              </a:lnSpc>
            </a:pPr>
            <a:r>
              <a:rPr lang="en-US" sz="2700" dirty="0" err="1">
                <a:latin typeface="Arial" panose="020B0604020202020204"/>
              </a:rPr>
              <a:t>Năm</a:t>
            </a:r>
            <a:r>
              <a:rPr lang="en-US" sz="2700" dirty="0">
                <a:latin typeface="Arial" panose="020B0604020202020204"/>
              </a:rPr>
              <a:t> </a:t>
            </a:r>
            <a:r>
              <a:rPr lang="en-US" sz="2700" dirty="0" err="1">
                <a:latin typeface="Arial" panose="020B0604020202020204"/>
              </a:rPr>
              <a:t>là</a:t>
            </a:r>
            <a:r>
              <a:rPr lang="en-US" sz="2700" dirty="0">
                <a:latin typeface="Arial" panose="020B0604020202020204"/>
              </a:rPr>
              <a:t>, </a:t>
            </a:r>
            <a:r>
              <a:rPr lang="en-US" sz="2700" dirty="0" err="1">
                <a:latin typeface="Arial" panose="020B0604020202020204"/>
              </a:rPr>
              <a:t>Đảng</a:t>
            </a:r>
            <a:r>
              <a:rPr lang="en-US" sz="2700" dirty="0">
                <a:latin typeface="Arial" panose="020B0604020202020204"/>
              </a:rPr>
              <a:t> </a:t>
            </a:r>
            <a:r>
              <a:rPr lang="en-US" sz="2700" dirty="0" err="1">
                <a:latin typeface="Arial" panose="020B0604020202020204"/>
              </a:rPr>
              <a:t>lãnh</a:t>
            </a:r>
            <a:r>
              <a:rPr lang="en-US" sz="2700" dirty="0">
                <a:latin typeface="Arial" panose="020B0604020202020204"/>
              </a:rPr>
              <a:t> </a:t>
            </a:r>
            <a:r>
              <a:rPr lang="en-US" sz="2700" dirty="0" err="1">
                <a:latin typeface="Arial" panose="020B0604020202020204"/>
              </a:rPr>
              <a:t>đạo</a:t>
            </a:r>
            <a:r>
              <a:rPr lang="en-US" sz="2700" dirty="0">
                <a:latin typeface="Arial" panose="020B0604020202020204"/>
              </a:rPr>
              <a:t> </a:t>
            </a:r>
            <a:r>
              <a:rPr lang="en-US" sz="2700" dirty="0" err="1">
                <a:latin typeface="Arial" panose="020B0604020202020204"/>
              </a:rPr>
              <a:t>tuyệt</a:t>
            </a:r>
            <a:r>
              <a:rPr lang="en-US" sz="2700" dirty="0">
                <a:latin typeface="Arial" panose="020B0604020202020204"/>
              </a:rPr>
              <a:t> </a:t>
            </a:r>
            <a:r>
              <a:rPr lang="en-US" sz="2700" dirty="0" err="1">
                <a:latin typeface="Arial" panose="020B0604020202020204"/>
              </a:rPr>
              <a:t>đối</a:t>
            </a:r>
            <a:r>
              <a:rPr lang="en-US" sz="2700" dirty="0">
                <a:latin typeface="Arial" panose="020B0604020202020204"/>
              </a:rPr>
              <a:t>, </a:t>
            </a:r>
            <a:r>
              <a:rPr lang="en-US" sz="2700" dirty="0" err="1">
                <a:latin typeface="Arial" panose="020B0604020202020204"/>
              </a:rPr>
              <a:t>trực</a:t>
            </a:r>
            <a:r>
              <a:rPr lang="en-US" sz="2700" dirty="0">
                <a:latin typeface="Arial" panose="020B0604020202020204"/>
              </a:rPr>
              <a:t> </a:t>
            </a:r>
            <a:r>
              <a:rPr lang="en-US" sz="2700" dirty="0" err="1">
                <a:latin typeface="Arial" panose="020B0604020202020204"/>
              </a:rPr>
              <a:t>tiếp</a:t>
            </a:r>
            <a:r>
              <a:rPr lang="en-US" sz="2700" dirty="0">
                <a:latin typeface="Arial" panose="020B0604020202020204"/>
              </a:rPr>
              <a:t> </a:t>
            </a:r>
            <a:r>
              <a:rPr lang="en-US" sz="2700" dirty="0" err="1">
                <a:latin typeface="Arial" panose="020B0604020202020204"/>
              </a:rPr>
              <a:t>về</a:t>
            </a:r>
            <a:r>
              <a:rPr lang="en-US" sz="2700" dirty="0">
                <a:latin typeface="Arial" panose="020B0604020202020204"/>
              </a:rPr>
              <a:t> </a:t>
            </a:r>
            <a:r>
              <a:rPr lang="en-US" sz="2700" dirty="0" err="1">
                <a:latin typeface="Arial" panose="020B0604020202020204"/>
              </a:rPr>
              <a:t>mọi</a:t>
            </a:r>
            <a:r>
              <a:rPr lang="en-US" sz="2700" dirty="0">
                <a:latin typeface="Arial" panose="020B0604020202020204"/>
              </a:rPr>
              <a:t> </a:t>
            </a:r>
            <a:r>
              <a:rPr lang="en-US" sz="2700" dirty="0" err="1">
                <a:latin typeface="Arial" panose="020B0604020202020204"/>
              </a:rPr>
              <a:t>mặt</a:t>
            </a:r>
            <a:r>
              <a:rPr lang="en-US" sz="2700" dirty="0">
                <a:latin typeface="Arial" panose="020B0604020202020204"/>
              </a:rPr>
              <a:t> </a:t>
            </a:r>
            <a:r>
              <a:rPr lang="en-US" sz="2700" dirty="0" err="1">
                <a:latin typeface="Arial" panose="020B0604020202020204"/>
              </a:rPr>
              <a:t>đối</a:t>
            </a:r>
            <a:r>
              <a:rPr lang="en-US" sz="2700" dirty="0">
                <a:latin typeface="Arial" panose="020B0604020202020204"/>
              </a:rPr>
              <a:t> </a:t>
            </a:r>
            <a:r>
              <a:rPr lang="en-US" sz="2700" dirty="0" err="1">
                <a:latin typeface="Arial" panose="020B0604020202020204"/>
              </a:rPr>
              <a:t>với</a:t>
            </a:r>
            <a:r>
              <a:rPr lang="en-US" sz="2700" dirty="0">
                <a:latin typeface="Arial" panose="020B0604020202020204"/>
              </a:rPr>
              <a:t> </a:t>
            </a:r>
            <a:r>
              <a:rPr lang="en-US" sz="2700" dirty="0" err="1">
                <a:latin typeface="Arial" panose="020B0604020202020204"/>
              </a:rPr>
              <a:t>quốc</a:t>
            </a:r>
            <a:r>
              <a:rPr lang="en-US" sz="2700" dirty="0">
                <a:latin typeface="Arial" panose="020B0604020202020204"/>
              </a:rPr>
              <a:t> </a:t>
            </a:r>
            <a:r>
              <a:rPr lang="en-US" sz="2700" dirty="0" err="1">
                <a:latin typeface="Arial" panose="020B0604020202020204"/>
              </a:rPr>
              <a:t>phòng</a:t>
            </a:r>
            <a:r>
              <a:rPr lang="en-US" sz="2700" dirty="0">
                <a:latin typeface="Arial" panose="020B0604020202020204"/>
              </a:rPr>
              <a:t> </a:t>
            </a:r>
            <a:r>
              <a:rPr lang="en-US" sz="2700" dirty="0" err="1">
                <a:latin typeface="Arial" panose="020B0604020202020204"/>
              </a:rPr>
              <a:t>và</a:t>
            </a:r>
            <a:r>
              <a:rPr lang="en-US" sz="2700" dirty="0">
                <a:latin typeface="Arial" panose="020B0604020202020204"/>
              </a:rPr>
              <a:t> an </a:t>
            </a:r>
            <a:r>
              <a:rPr lang="en-US" sz="2700" dirty="0" err="1">
                <a:latin typeface="Arial" panose="020B0604020202020204"/>
              </a:rPr>
              <a:t>ninh</a:t>
            </a:r>
            <a:r>
              <a:rPr lang="en-US" sz="2700" dirty="0">
                <a:latin typeface="Arial" panose="020B0604020202020204"/>
              </a:rPr>
              <a:t>.</a:t>
            </a:r>
            <a:endParaRPr lang="en-US" sz="2700" dirty="0">
              <a:latin typeface="Arial" panose="020B0604020202020204"/>
            </a:endParaRPr>
          </a:p>
        </p:txBody>
      </p:sp>
      <p:sp>
        <p:nvSpPr>
          <p:cNvPr id="32" name="Freeform 12"/>
          <p:cNvSpPr/>
          <p:nvPr/>
        </p:nvSpPr>
        <p:spPr>
          <a:xfrm>
            <a:off x="583622" y="1633652"/>
            <a:ext cx="3682341" cy="2450431"/>
          </a:xfrm>
          <a:custGeom>
            <a:avLst/>
            <a:gdLst/>
            <a:ahLst/>
            <a:cxnLst/>
            <a:rect l="l" t="t" r="r" b="b"/>
            <a:pathLst>
              <a:path w="3682341" h="2450431">
                <a:moveTo>
                  <a:pt x="0" y="0"/>
                </a:moveTo>
                <a:lnTo>
                  <a:pt x="3682341" y="0"/>
                </a:lnTo>
                <a:lnTo>
                  <a:pt x="3682341" y="2450430"/>
                </a:lnTo>
                <a:lnTo>
                  <a:pt x="0" y="2450430"/>
                </a:lnTo>
                <a:lnTo>
                  <a:pt x="0" y="0"/>
                </a:lnTo>
                <a:close/>
              </a:path>
            </a:pathLst>
          </a:custGeom>
          <a:blipFill>
            <a:blip r:embed="rId6"/>
            <a:stretch>
              <a:fillRect/>
            </a:stretch>
          </a:blipFill>
        </p:spPr>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par>
                                <p:cTn id="13" presetID="10"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nodeType="clickEffect">
                                  <p:stCondLst>
                                    <p:cond delay="0"/>
                                  </p:stCondLst>
                                  <p:childTnLst>
                                    <p:animEffect transition="out" filter="fade">
                                      <p:cBhvr>
                                        <p:cTn id="19" dur="500"/>
                                        <p:tgtEl>
                                          <p:spTgt spid="15"/>
                                        </p:tgtEl>
                                      </p:cBhvr>
                                    </p:animEffect>
                                    <p:set>
                                      <p:cBhvr>
                                        <p:cTn id="20" dur="1" fill="hold">
                                          <p:stCondLst>
                                            <p:cond delay="499"/>
                                          </p:stCondLst>
                                        </p:cTn>
                                        <p:tgtEl>
                                          <p:spTgt spid="15"/>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24"/>
                                        </p:tgtEl>
                                        <p:attrNameLst>
                                          <p:attrName>style.visibility</p:attrName>
                                        </p:attrNameLst>
                                      </p:cBhvr>
                                      <p:to>
                                        <p:strVal val="visible"/>
                                      </p:to>
                                    </p:set>
                                    <p:animEffect transition="in" filter="fade">
                                      <p:cBhvr>
                                        <p:cTn id="30" dur="500"/>
                                        <p:tgtEl>
                                          <p:spTgt spid="24"/>
                                        </p:tgtEl>
                                      </p:cBhvr>
                                    </p:animEffect>
                                  </p:childTnLst>
                                </p:cTn>
                              </p:par>
                              <p:par>
                                <p:cTn id="31" presetID="10" presetClass="entr" presetSubtype="0" fill="hold" nodeType="withEffect">
                                  <p:stCondLst>
                                    <p:cond delay="0"/>
                                  </p:stCondLst>
                                  <p:childTnLst>
                                    <p:set>
                                      <p:cBhvr>
                                        <p:cTn id="32" dur="1" fill="hold">
                                          <p:stCondLst>
                                            <p:cond delay="0"/>
                                          </p:stCondLst>
                                        </p:cTn>
                                        <p:tgtEl>
                                          <p:spTgt spid="26"/>
                                        </p:tgtEl>
                                        <p:attrNameLst>
                                          <p:attrName>style.visibility</p:attrName>
                                        </p:attrNameLst>
                                      </p:cBhvr>
                                      <p:to>
                                        <p:strVal val="visible"/>
                                      </p:to>
                                    </p:set>
                                    <p:animEffect transition="in" filter="fade">
                                      <p:cBhvr>
                                        <p:cTn id="33" dur="500"/>
                                        <p:tgtEl>
                                          <p:spTgt spid="26"/>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xit" presetSubtype="0" fill="hold" nodeType="clickEffect">
                                  <p:stCondLst>
                                    <p:cond delay="0"/>
                                  </p:stCondLst>
                                  <p:childTnLst>
                                    <p:animEffect transition="out" filter="fade">
                                      <p:cBhvr>
                                        <p:cTn id="37" dur="500"/>
                                        <p:tgtEl>
                                          <p:spTgt spid="26"/>
                                        </p:tgtEl>
                                      </p:cBhvr>
                                    </p:animEffect>
                                    <p:set>
                                      <p:cBhvr>
                                        <p:cTn id="38" dur="1" fill="hold">
                                          <p:stCondLst>
                                            <p:cond delay="499"/>
                                          </p:stCondLst>
                                        </p:cTn>
                                        <p:tgtEl>
                                          <p:spTgt spid="26"/>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28"/>
                                        </p:tgtEl>
                                        <p:attrNameLst>
                                          <p:attrName>style.visibility</p:attrName>
                                        </p:attrNameLst>
                                      </p:cBhvr>
                                      <p:to>
                                        <p:strVal val="visible"/>
                                      </p:to>
                                    </p:set>
                                    <p:animEffect transition="in" filter="fade">
                                      <p:cBhvr>
                                        <p:cTn id="43" dur="500"/>
                                        <p:tgtEl>
                                          <p:spTgt spid="28"/>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29"/>
                                        </p:tgtEl>
                                        <p:attrNameLst>
                                          <p:attrName>style.visibility</p:attrName>
                                        </p:attrNameLst>
                                      </p:cBhvr>
                                      <p:to>
                                        <p:strVal val="visible"/>
                                      </p:to>
                                    </p:set>
                                    <p:animEffect transition="in" filter="fade">
                                      <p:cBhvr>
                                        <p:cTn id="48" dur="500"/>
                                        <p:tgtEl>
                                          <p:spTgt spid="29"/>
                                        </p:tgtEl>
                                      </p:cBhvr>
                                    </p:animEffect>
                                  </p:childTnLst>
                                </p:cTn>
                              </p:par>
                              <p:par>
                                <p:cTn id="49" presetID="10" presetClass="entr" presetSubtype="0" fill="hold" nodeType="withEffect">
                                  <p:stCondLst>
                                    <p:cond delay="0"/>
                                  </p:stCondLst>
                                  <p:childTnLst>
                                    <p:set>
                                      <p:cBhvr>
                                        <p:cTn id="50" dur="1" fill="hold">
                                          <p:stCondLst>
                                            <p:cond delay="0"/>
                                          </p:stCondLst>
                                        </p:cTn>
                                        <p:tgtEl>
                                          <p:spTgt spid="32"/>
                                        </p:tgtEl>
                                        <p:attrNameLst>
                                          <p:attrName>style.visibility</p:attrName>
                                        </p:attrNameLst>
                                      </p:cBhvr>
                                      <p:to>
                                        <p:strVal val="visible"/>
                                      </p:to>
                                    </p:set>
                                    <p:animEffect transition="in" filter="fade">
                                      <p:cBhvr>
                                        <p:cTn id="51" dur="500"/>
                                        <p:tgtEl>
                                          <p:spTgt spid="32"/>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xit" presetSubtype="0" fill="hold" nodeType="clickEffect">
                                  <p:stCondLst>
                                    <p:cond delay="0"/>
                                  </p:stCondLst>
                                  <p:childTnLst>
                                    <p:animEffect transition="out" filter="fade">
                                      <p:cBhvr>
                                        <p:cTn id="55" dur="500"/>
                                        <p:tgtEl>
                                          <p:spTgt spid="32"/>
                                        </p:tgtEl>
                                      </p:cBhvr>
                                    </p:animEffect>
                                    <p:set>
                                      <p:cBhvr>
                                        <p:cTn id="56" dur="1" fill="hold">
                                          <p:stCondLst>
                                            <p:cond delay="499"/>
                                          </p:stCondLst>
                                        </p:cTn>
                                        <p:tgtEl>
                                          <p:spTgt spid="32"/>
                                        </p:tgtEl>
                                        <p:attrNameLst>
                                          <p:attrName>style.visibility</p:attrName>
                                        </p:attrNameLst>
                                      </p:cBhvr>
                                      <p:to>
                                        <p:strVal val="hidden"/>
                                      </p:to>
                                    </p:se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30"/>
                                        </p:tgtEl>
                                        <p:attrNameLst>
                                          <p:attrName>style.visibility</p:attrName>
                                        </p:attrNameLst>
                                      </p:cBhvr>
                                      <p:to>
                                        <p:strVal val="visible"/>
                                      </p:to>
                                    </p:set>
                                    <p:animEffect transition="in" filter="fade">
                                      <p:cBhvr>
                                        <p:cTn id="61" dur="500"/>
                                        <p:tgtEl>
                                          <p:spTgt spid="30"/>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31"/>
                                        </p:tgtEl>
                                        <p:attrNameLst>
                                          <p:attrName>style.visibility</p:attrName>
                                        </p:attrNameLst>
                                      </p:cBhvr>
                                      <p:to>
                                        <p:strVal val="visible"/>
                                      </p:to>
                                    </p:set>
                                    <p:animEffect transition="in" filter="fade">
                                      <p:cBhvr>
                                        <p:cTn id="66"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24" grpId="0" animBg="1"/>
      <p:bldP spid="29" grpId="0" animBg="1"/>
      <p:bldP spid="31"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3924300"/>
            <a:ext cx="18288000" cy="14480756"/>
          </a:xfrm>
          <a:custGeom>
            <a:avLst/>
            <a:gdLst/>
            <a:ahLst/>
            <a:cxnLst/>
            <a:rect l="l" t="t" r="r" b="b"/>
            <a:pathLst>
              <a:path w="18288000" h="14480756">
                <a:moveTo>
                  <a:pt x="0" y="0"/>
                </a:moveTo>
                <a:lnTo>
                  <a:pt x="18288000" y="0"/>
                </a:lnTo>
                <a:lnTo>
                  <a:pt x="18288000" y="14480756"/>
                </a:lnTo>
                <a:lnTo>
                  <a:pt x="0" y="14480756"/>
                </a:lnTo>
                <a:lnTo>
                  <a:pt x="0" y="0"/>
                </a:lnTo>
                <a:close/>
              </a:path>
            </a:pathLst>
          </a:custGeom>
          <a:blipFill>
            <a:blip r:embed="rId1"/>
            <a:stretch>
              <a:fillRect t="-17365" b="-8926"/>
            </a:stretch>
          </a:blipFill>
        </p:spPr>
      </p:sp>
      <p:sp>
        <p:nvSpPr>
          <p:cNvPr id="24" name="TextBox 23"/>
          <p:cNvSpPr txBox="1"/>
          <p:nvPr/>
        </p:nvSpPr>
        <p:spPr>
          <a:xfrm>
            <a:off x="1234374" y="1843033"/>
            <a:ext cx="2667000" cy="706755"/>
          </a:xfrm>
          <a:prstGeom prst="rect">
            <a:avLst/>
          </a:prstGeom>
          <a:noFill/>
        </p:spPr>
        <p:txBody>
          <a:bodyPr wrap="none" rtlCol="0">
            <a:spAutoFit/>
          </a:bodyPr>
          <a:lstStyle/>
          <a:p>
            <a:r>
              <a:rPr lang="en-US" sz="4000" b="1" u="sng" dirty="0" smtClean="0">
                <a:solidFill>
                  <a:srgbClr val="FFC000"/>
                </a:solidFill>
                <a:latin typeface="Arial" panose="020B0604020202020204"/>
              </a:rPr>
              <a:t>Thực tiễn:</a:t>
            </a:r>
            <a:endParaRPr lang="en-US" sz="3200" dirty="0">
              <a:solidFill>
                <a:schemeClr val="bg1"/>
              </a:solidFill>
              <a:latin typeface="Arial" panose="020B0604020202020204"/>
            </a:endParaRPr>
          </a:p>
        </p:txBody>
      </p:sp>
      <p:grpSp>
        <p:nvGrpSpPr>
          <p:cNvPr id="39" name="Group 3"/>
          <p:cNvGrpSpPr/>
          <p:nvPr/>
        </p:nvGrpSpPr>
        <p:grpSpPr>
          <a:xfrm>
            <a:off x="2768011" y="191289"/>
            <a:ext cx="13056318" cy="1218411"/>
            <a:chOff x="0" y="0"/>
            <a:chExt cx="4482044" cy="418263"/>
          </a:xfrm>
        </p:grpSpPr>
        <p:sp>
          <p:nvSpPr>
            <p:cNvPr id="40" name="Freeform 4"/>
            <p:cNvSpPr/>
            <p:nvPr/>
          </p:nvSpPr>
          <p:spPr>
            <a:xfrm>
              <a:off x="0" y="0"/>
              <a:ext cx="4482044" cy="418263"/>
            </a:xfrm>
            <a:custGeom>
              <a:avLst/>
              <a:gdLst/>
              <a:ahLst/>
              <a:cxnLst/>
              <a:rect l="l" t="t" r="r" b="b"/>
              <a:pathLst>
                <a:path w="4482044" h="418263">
                  <a:moveTo>
                    <a:pt x="0" y="0"/>
                  </a:moveTo>
                  <a:lnTo>
                    <a:pt x="4482044" y="0"/>
                  </a:lnTo>
                  <a:lnTo>
                    <a:pt x="4482044" y="418263"/>
                  </a:lnTo>
                  <a:lnTo>
                    <a:pt x="0" y="418263"/>
                  </a:lnTo>
                  <a:close/>
                </a:path>
              </a:pathLst>
            </a:custGeom>
            <a:solidFill>
              <a:srgbClr val="FFFFFF"/>
            </a:solidFill>
          </p:spPr>
        </p:sp>
        <p:sp>
          <p:nvSpPr>
            <p:cNvPr id="41" name="TextBox 5"/>
            <p:cNvSpPr txBox="1"/>
            <p:nvPr/>
          </p:nvSpPr>
          <p:spPr>
            <a:xfrm>
              <a:off x="0" y="-38100"/>
              <a:ext cx="812800" cy="850900"/>
            </a:xfrm>
            <a:prstGeom prst="rect">
              <a:avLst/>
            </a:prstGeom>
          </p:spPr>
          <p:txBody>
            <a:bodyPr lIns="50800" tIns="50800" rIns="50800" bIns="50800" rtlCol="0" anchor="ctr"/>
            <a:lstStyle/>
            <a:p>
              <a:pPr algn="ctr">
                <a:lnSpc>
                  <a:spcPts val="2660"/>
                </a:lnSpc>
                <a:spcBef>
                  <a:spcPct val="0"/>
                </a:spcBef>
              </a:pPr>
            </a:p>
          </p:txBody>
        </p:sp>
      </p:grpSp>
      <p:sp>
        <p:nvSpPr>
          <p:cNvPr id="42" name="Freeform 7"/>
          <p:cNvSpPr/>
          <p:nvPr/>
        </p:nvSpPr>
        <p:spPr>
          <a:xfrm>
            <a:off x="16308403" y="80303"/>
            <a:ext cx="1158866" cy="1303396"/>
          </a:xfrm>
          <a:custGeom>
            <a:avLst/>
            <a:gdLst/>
            <a:ahLst/>
            <a:cxnLst/>
            <a:rect l="l" t="t" r="r" b="b"/>
            <a:pathLst>
              <a:path w="1314880" h="1421491">
                <a:moveTo>
                  <a:pt x="0" y="0"/>
                </a:moveTo>
                <a:lnTo>
                  <a:pt x="1314879" y="0"/>
                </a:lnTo>
                <a:lnTo>
                  <a:pt x="1314879" y="1421492"/>
                </a:lnTo>
                <a:lnTo>
                  <a:pt x="0" y="1421492"/>
                </a:lnTo>
                <a:lnTo>
                  <a:pt x="0" y="0"/>
                </a:lnTo>
                <a:close/>
              </a:path>
            </a:pathLst>
          </a:custGeom>
          <a:blipFill>
            <a:blip r:embed="rId2"/>
            <a:stretch>
              <a:fillRect/>
            </a:stretch>
          </a:blipFill>
        </p:spPr>
      </p:sp>
      <p:sp>
        <p:nvSpPr>
          <p:cNvPr id="43" name="Freeform 8"/>
          <p:cNvSpPr/>
          <p:nvPr/>
        </p:nvSpPr>
        <p:spPr>
          <a:xfrm flipH="1">
            <a:off x="685800" y="-6228"/>
            <a:ext cx="1461603" cy="1415928"/>
          </a:xfrm>
          <a:custGeom>
            <a:avLst/>
            <a:gdLst/>
            <a:ahLst/>
            <a:cxnLst/>
            <a:rect l="l" t="t" r="r" b="b"/>
            <a:pathLst>
              <a:path w="1461603" h="1415928">
                <a:moveTo>
                  <a:pt x="1461603" y="0"/>
                </a:moveTo>
                <a:lnTo>
                  <a:pt x="0" y="0"/>
                </a:lnTo>
                <a:lnTo>
                  <a:pt x="0" y="1415928"/>
                </a:lnTo>
                <a:lnTo>
                  <a:pt x="1461603" y="1415928"/>
                </a:lnTo>
                <a:lnTo>
                  <a:pt x="1461603" y="0"/>
                </a:lnTo>
                <a:close/>
              </a:path>
            </a:pathLst>
          </a:custGeom>
          <a:blipFill>
            <a:blip r:embed="rId3"/>
            <a:stretch>
              <a:fillRect/>
            </a:stretch>
          </a:blipFill>
        </p:spPr>
      </p:sp>
      <p:sp>
        <p:nvSpPr>
          <p:cNvPr id="44" name="TextBox 10"/>
          <p:cNvSpPr txBox="1"/>
          <p:nvPr/>
        </p:nvSpPr>
        <p:spPr>
          <a:xfrm>
            <a:off x="3154242" y="354992"/>
            <a:ext cx="12287522" cy="840740"/>
          </a:xfrm>
          <a:prstGeom prst="rect">
            <a:avLst/>
          </a:prstGeom>
        </p:spPr>
        <p:txBody>
          <a:bodyPr lIns="0" tIns="0" rIns="0" bIns="0" rtlCol="0" anchor="t">
            <a:spAutoFit/>
          </a:bodyPr>
          <a:lstStyle/>
          <a:p>
            <a:pPr algn="ctr">
              <a:lnSpc>
                <a:spcPts val="6160"/>
              </a:lnSpc>
              <a:spcBef>
                <a:spcPct val="0"/>
              </a:spcBef>
            </a:pPr>
            <a:r>
              <a:rPr lang="en-US" sz="4400" dirty="0">
                <a:solidFill>
                  <a:srgbClr val="090000"/>
                </a:solidFill>
                <a:latin typeface="Arial" panose="020B0604020202020204"/>
              </a:rPr>
              <a:t>02. </a:t>
            </a:r>
            <a:r>
              <a:rPr lang="en-US" sz="4400" dirty="0" err="1">
                <a:solidFill>
                  <a:srgbClr val="090000"/>
                </a:solidFill>
                <a:latin typeface="Arial" panose="020B0604020202020204"/>
              </a:rPr>
              <a:t>Quá</a:t>
            </a:r>
            <a:r>
              <a:rPr lang="en-US" sz="4400" dirty="0">
                <a:solidFill>
                  <a:srgbClr val="090000"/>
                </a:solidFill>
                <a:latin typeface="Arial" panose="020B0604020202020204"/>
              </a:rPr>
              <a:t> </a:t>
            </a:r>
            <a:r>
              <a:rPr lang="en-US" sz="4400" dirty="0" err="1">
                <a:solidFill>
                  <a:srgbClr val="090000"/>
                </a:solidFill>
                <a:latin typeface="Arial" panose="020B0604020202020204"/>
              </a:rPr>
              <a:t>trình</a:t>
            </a:r>
            <a:r>
              <a:rPr lang="en-US" sz="4400" dirty="0">
                <a:solidFill>
                  <a:srgbClr val="090000"/>
                </a:solidFill>
                <a:latin typeface="Arial" panose="020B0604020202020204"/>
              </a:rPr>
              <a:t> </a:t>
            </a:r>
            <a:r>
              <a:rPr lang="en-US" sz="4400" dirty="0" err="1">
                <a:solidFill>
                  <a:srgbClr val="090000"/>
                </a:solidFill>
                <a:latin typeface="Arial" panose="020B0604020202020204"/>
              </a:rPr>
              <a:t>lãnh</a:t>
            </a:r>
            <a:r>
              <a:rPr lang="en-US" sz="4400" dirty="0">
                <a:solidFill>
                  <a:srgbClr val="090000"/>
                </a:solidFill>
                <a:latin typeface="Arial" panose="020B0604020202020204"/>
              </a:rPr>
              <a:t> </a:t>
            </a:r>
            <a:r>
              <a:rPr lang="en-US" sz="4400" dirty="0" err="1">
                <a:solidFill>
                  <a:srgbClr val="090000"/>
                </a:solidFill>
                <a:latin typeface="Arial" panose="020B0604020202020204"/>
              </a:rPr>
              <a:t>đạo</a:t>
            </a:r>
            <a:r>
              <a:rPr lang="en-US" sz="4400" dirty="0">
                <a:solidFill>
                  <a:srgbClr val="090000"/>
                </a:solidFill>
                <a:latin typeface="Arial" panose="020B0604020202020204"/>
              </a:rPr>
              <a:t> </a:t>
            </a:r>
            <a:r>
              <a:rPr lang="en-US" sz="4400" dirty="0" err="1">
                <a:solidFill>
                  <a:srgbClr val="090000"/>
                </a:solidFill>
                <a:latin typeface="Arial" panose="020B0604020202020204"/>
              </a:rPr>
              <a:t>giữ</a:t>
            </a:r>
            <a:r>
              <a:rPr lang="en-US" sz="4400" dirty="0">
                <a:solidFill>
                  <a:srgbClr val="090000"/>
                </a:solidFill>
                <a:latin typeface="Arial" panose="020B0604020202020204"/>
              </a:rPr>
              <a:t> </a:t>
            </a:r>
            <a:r>
              <a:rPr lang="en-US" sz="4400" dirty="0" err="1">
                <a:solidFill>
                  <a:srgbClr val="090000"/>
                </a:solidFill>
                <a:latin typeface="Arial" panose="020B0604020202020204"/>
              </a:rPr>
              <a:t>vững</a:t>
            </a:r>
            <a:r>
              <a:rPr lang="en-US" sz="4400" dirty="0">
                <a:solidFill>
                  <a:srgbClr val="090000"/>
                </a:solidFill>
                <a:latin typeface="Arial" panose="020B0604020202020204"/>
              </a:rPr>
              <a:t> QPAN </a:t>
            </a:r>
            <a:r>
              <a:rPr lang="en-US" sz="4400" dirty="0" err="1">
                <a:solidFill>
                  <a:srgbClr val="090000"/>
                </a:solidFill>
                <a:latin typeface="Arial" panose="020B0604020202020204"/>
              </a:rPr>
              <a:t>của</a:t>
            </a:r>
            <a:r>
              <a:rPr lang="en-US" sz="4400" dirty="0">
                <a:solidFill>
                  <a:srgbClr val="090000"/>
                </a:solidFill>
                <a:latin typeface="Arial" panose="020B0604020202020204"/>
              </a:rPr>
              <a:t> </a:t>
            </a:r>
            <a:r>
              <a:rPr lang="en-US" sz="4400" dirty="0" err="1">
                <a:solidFill>
                  <a:srgbClr val="090000"/>
                </a:solidFill>
                <a:latin typeface="Arial" panose="020B0604020202020204"/>
              </a:rPr>
              <a:t>Đảng</a:t>
            </a:r>
            <a:endParaRPr lang="en-US" sz="4400" dirty="0">
              <a:solidFill>
                <a:srgbClr val="090000"/>
              </a:solidFill>
              <a:latin typeface="Arial" panose="020B0604020202020204"/>
            </a:endParaRPr>
          </a:p>
        </p:txBody>
      </p:sp>
      <p:pic>
        <p:nvPicPr>
          <p:cNvPr id="14" name="Picture 13"/>
          <p:cNvPicPr/>
          <p:nvPr/>
        </p:nvPicPr>
        <p:blipFill>
          <a:blip r:embed="rId4" cstate="print">
            <a:extLst>
              <a:ext uri="{28A0092B-C50C-407E-A947-70E740481C1C}">
                <a14:useLocalDpi xmlns:a14="http://schemas.microsoft.com/office/drawing/2010/main" val="0"/>
              </a:ext>
            </a:extLst>
          </a:blip>
          <a:stretch>
            <a:fillRect/>
          </a:stretch>
        </p:blipFill>
        <p:spPr>
          <a:xfrm>
            <a:off x="662502" y="2832999"/>
            <a:ext cx="4983480" cy="6324600"/>
          </a:xfrm>
          <a:prstGeom prst="rect">
            <a:avLst/>
          </a:prstGeom>
        </p:spPr>
      </p:pic>
      <p:sp>
        <p:nvSpPr>
          <p:cNvPr id="4" name="Rounded Rectangle 3"/>
          <p:cNvSpPr/>
          <p:nvPr/>
        </p:nvSpPr>
        <p:spPr>
          <a:xfrm>
            <a:off x="6143636" y="2095500"/>
            <a:ext cx="11687164" cy="7023877"/>
          </a:xfrm>
          <a:prstGeom prst="roundRect">
            <a:avLst>
              <a:gd name="adj" fmla="val 9578"/>
            </a:avLst>
          </a:prstGeom>
          <a:solidFill>
            <a:schemeClr val="bg1">
              <a:lumMod val="95000"/>
            </a:schemeClr>
          </a:solidFill>
        </p:spPr>
        <p:style>
          <a:lnRef idx="2">
            <a:schemeClr val="accent6"/>
          </a:lnRef>
          <a:fillRef idx="1">
            <a:schemeClr val="lt1"/>
          </a:fillRef>
          <a:effectRef idx="0">
            <a:schemeClr val="accent6"/>
          </a:effectRef>
          <a:fontRef idx="minor">
            <a:schemeClr val="dk1"/>
          </a:fontRef>
        </p:style>
        <p:txBody>
          <a:bodyPr rtlCol="0" anchor="ctr"/>
          <a:lstStyle/>
          <a:p>
            <a:pPr marL="228600">
              <a:lnSpc>
                <a:spcPct val="130000"/>
              </a:lnSpc>
            </a:pPr>
            <a:r>
              <a:rPr lang="en-US" sz="2800" dirty="0">
                <a:latin typeface="Arial" panose="020B0604020202020204"/>
              </a:rPr>
              <a:t>-</a:t>
            </a:r>
            <a:r>
              <a:rPr lang="en-US" sz="2800" dirty="0" smtClean="0">
                <a:latin typeface="Arial" panose="020B0604020202020204"/>
              </a:rPr>
              <a:t> </a:t>
            </a:r>
            <a:r>
              <a:rPr lang="en-US" sz="2800" dirty="0">
                <a:latin typeface="Arial" panose="020B0604020202020204"/>
              </a:rPr>
              <a:t>21-2-1946, </a:t>
            </a:r>
            <a:r>
              <a:rPr lang="en-US" sz="2800" dirty="0" err="1">
                <a:latin typeface="Arial" panose="020B0604020202020204"/>
              </a:rPr>
              <a:t>Chủ</a:t>
            </a:r>
            <a:r>
              <a:rPr lang="en-US" sz="2800" dirty="0">
                <a:latin typeface="Arial" panose="020B0604020202020204"/>
              </a:rPr>
              <a:t> </a:t>
            </a:r>
            <a:r>
              <a:rPr lang="en-US" sz="2800" dirty="0" err="1">
                <a:latin typeface="Arial" panose="020B0604020202020204"/>
              </a:rPr>
              <a:t>tịch</a:t>
            </a:r>
            <a:r>
              <a:rPr lang="en-US" sz="2800" dirty="0">
                <a:latin typeface="Arial" panose="020B0604020202020204"/>
              </a:rPr>
              <a:t> </a:t>
            </a:r>
            <a:r>
              <a:rPr lang="en-US" sz="2800" dirty="0" err="1">
                <a:latin typeface="Arial" panose="020B0604020202020204"/>
              </a:rPr>
              <a:t>Hồ</a:t>
            </a:r>
            <a:r>
              <a:rPr lang="en-US" sz="2800" dirty="0">
                <a:latin typeface="Arial" panose="020B0604020202020204"/>
              </a:rPr>
              <a:t> </a:t>
            </a:r>
            <a:r>
              <a:rPr lang="en-US" sz="2800" dirty="0" err="1">
                <a:latin typeface="Arial" panose="020B0604020202020204"/>
              </a:rPr>
              <a:t>Chí</a:t>
            </a:r>
            <a:r>
              <a:rPr lang="en-US" sz="2800" dirty="0">
                <a:latin typeface="Arial" panose="020B0604020202020204"/>
              </a:rPr>
              <a:t> Minh </a:t>
            </a:r>
            <a:r>
              <a:rPr lang="en-US" sz="2800" dirty="0" err="1">
                <a:latin typeface="Arial" panose="020B0604020202020204"/>
              </a:rPr>
              <a:t>đã</a:t>
            </a:r>
            <a:r>
              <a:rPr lang="en-US" sz="2800" dirty="0">
                <a:latin typeface="Arial" panose="020B0604020202020204"/>
              </a:rPr>
              <a:t> </a:t>
            </a:r>
            <a:r>
              <a:rPr lang="en-US" sz="2800" dirty="0" err="1">
                <a:latin typeface="Arial" panose="020B0604020202020204"/>
              </a:rPr>
              <a:t>ký</a:t>
            </a:r>
            <a:r>
              <a:rPr lang="en-US" sz="2800" dirty="0">
                <a:latin typeface="Arial" panose="020B0604020202020204"/>
              </a:rPr>
              <a:t> </a:t>
            </a:r>
            <a:r>
              <a:rPr lang="en-US" sz="2800" dirty="0" err="1">
                <a:latin typeface="Arial" panose="020B0604020202020204"/>
              </a:rPr>
              <a:t>Sắc</a:t>
            </a:r>
            <a:r>
              <a:rPr lang="en-US" sz="2800" dirty="0">
                <a:latin typeface="Arial" panose="020B0604020202020204"/>
              </a:rPr>
              <a:t> </a:t>
            </a:r>
            <a:r>
              <a:rPr lang="en-US" sz="2800" dirty="0" err="1">
                <a:latin typeface="Arial" panose="020B0604020202020204"/>
              </a:rPr>
              <a:t>lệnh</a:t>
            </a:r>
            <a:r>
              <a:rPr lang="en-US" sz="2800" dirty="0">
                <a:latin typeface="Arial" panose="020B0604020202020204"/>
              </a:rPr>
              <a:t> </a:t>
            </a:r>
            <a:r>
              <a:rPr lang="en-US" sz="2800" dirty="0" err="1">
                <a:latin typeface="Arial" panose="020B0604020202020204"/>
              </a:rPr>
              <a:t>số</a:t>
            </a:r>
            <a:r>
              <a:rPr lang="en-US" sz="2800" dirty="0">
                <a:latin typeface="Arial" panose="020B0604020202020204"/>
              </a:rPr>
              <a:t> 23/SL </a:t>
            </a:r>
            <a:r>
              <a:rPr lang="en-US" sz="2800" dirty="0" err="1">
                <a:latin typeface="Arial" panose="020B0604020202020204"/>
              </a:rPr>
              <a:t>thành</a:t>
            </a:r>
            <a:r>
              <a:rPr lang="en-US" sz="2800" dirty="0">
                <a:latin typeface="Arial" panose="020B0604020202020204"/>
              </a:rPr>
              <a:t> </a:t>
            </a:r>
            <a:r>
              <a:rPr lang="en-US" sz="2800" dirty="0" err="1">
                <a:latin typeface="Arial" panose="020B0604020202020204"/>
              </a:rPr>
              <a:t>lập</a:t>
            </a:r>
            <a:r>
              <a:rPr lang="en-US" sz="2800" dirty="0">
                <a:latin typeface="Arial" panose="020B0604020202020204"/>
              </a:rPr>
              <a:t> </a:t>
            </a:r>
            <a:r>
              <a:rPr lang="en-US" sz="2800" dirty="0" err="1">
                <a:latin typeface="Arial" panose="020B0604020202020204"/>
              </a:rPr>
              <a:t>Việt</a:t>
            </a:r>
            <a:r>
              <a:rPr lang="en-US" sz="2800" dirty="0">
                <a:latin typeface="Arial" panose="020B0604020202020204"/>
              </a:rPr>
              <a:t> Nam </a:t>
            </a:r>
            <a:r>
              <a:rPr lang="en-US" sz="2800" dirty="0" err="1">
                <a:latin typeface="Arial" panose="020B0604020202020204"/>
              </a:rPr>
              <a:t>Công</a:t>
            </a:r>
            <a:r>
              <a:rPr lang="en-US" sz="2800" dirty="0">
                <a:latin typeface="Arial" panose="020B0604020202020204"/>
              </a:rPr>
              <a:t> an </a:t>
            </a:r>
            <a:r>
              <a:rPr lang="en-US" sz="2800" dirty="0" err="1">
                <a:latin typeface="Arial" panose="020B0604020202020204"/>
              </a:rPr>
              <a:t>vụ</a:t>
            </a:r>
            <a:r>
              <a:rPr lang="en-US" sz="2800" dirty="0">
                <a:latin typeface="Arial" panose="020B0604020202020204"/>
              </a:rPr>
              <a:t> </a:t>
            </a:r>
            <a:r>
              <a:rPr lang="en-US" sz="2800" dirty="0" err="1">
                <a:latin typeface="Arial" panose="020B0604020202020204"/>
              </a:rPr>
              <a:t>trên</a:t>
            </a:r>
            <a:r>
              <a:rPr lang="en-US" sz="2800" dirty="0">
                <a:latin typeface="Arial" panose="020B0604020202020204"/>
              </a:rPr>
              <a:t> </a:t>
            </a:r>
            <a:r>
              <a:rPr lang="en-US" sz="2800" dirty="0" err="1">
                <a:latin typeface="Arial" panose="020B0604020202020204"/>
              </a:rPr>
              <a:t>cơ</a:t>
            </a:r>
            <a:r>
              <a:rPr lang="en-US" sz="2800" dirty="0">
                <a:latin typeface="Arial" panose="020B0604020202020204"/>
              </a:rPr>
              <a:t> </a:t>
            </a:r>
            <a:r>
              <a:rPr lang="en-US" sz="2800" dirty="0" err="1">
                <a:latin typeface="Arial" panose="020B0604020202020204"/>
              </a:rPr>
              <a:t>sở</a:t>
            </a:r>
            <a:r>
              <a:rPr lang="en-US" sz="2800" dirty="0">
                <a:latin typeface="Arial" panose="020B0604020202020204"/>
              </a:rPr>
              <a:t> </a:t>
            </a:r>
            <a:r>
              <a:rPr lang="en-US" sz="2800" dirty="0" err="1">
                <a:latin typeface="Arial" panose="020B0604020202020204"/>
              </a:rPr>
              <a:t>hợp</a:t>
            </a:r>
            <a:r>
              <a:rPr lang="en-US" sz="2800" dirty="0">
                <a:latin typeface="Arial" panose="020B0604020202020204"/>
              </a:rPr>
              <a:t> </a:t>
            </a:r>
            <a:r>
              <a:rPr lang="en-US" sz="2800" dirty="0" err="1">
                <a:latin typeface="Arial" panose="020B0604020202020204"/>
              </a:rPr>
              <a:t>nhất</a:t>
            </a:r>
            <a:r>
              <a:rPr lang="en-US" sz="2800" dirty="0">
                <a:latin typeface="Arial" panose="020B0604020202020204"/>
              </a:rPr>
              <a:t> </a:t>
            </a:r>
            <a:r>
              <a:rPr lang="en-US" sz="2800" dirty="0" err="1">
                <a:latin typeface="Arial" panose="020B0604020202020204"/>
              </a:rPr>
              <a:t>các</a:t>
            </a:r>
            <a:r>
              <a:rPr lang="en-US" sz="2800" dirty="0">
                <a:latin typeface="Arial" panose="020B0604020202020204"/>
              </a:rPr>
              <a:t> </a:t>
            </a:r>
            <a:r>
              <a:rPr lang="en-US" sz="2800" dirty="0" err="1">
                <a:latin typeface="Arial" panose="020B0604020202020204"/>
              </a:rPr>
              <a:t>sở</a:t>
            </a:r>
            <a:r>
              <a:rPr lang="en-US" sz="2800" dirty="0">
                <a:latin typeface="Arial" panose="020B0604020202020204"/>
              </a:rPr>
              <a:t> </a:t>
            </a:r>
            <a:r>
              <a:rPr lang="en-US" sz="2800" dirty="0" err="1">
                <a:latin typeface="Arial" panose="020B0604020202020204"/>
              </a:rPr>
              <a:t>cảnh</a:t>
            </a:r>
            <a:r>
              <a:rPr lang="en-US" sz="2800" dirty="0">
                <a:latin typeface="Arial" panose="020B0604020202020204"/>
              </a:rPr>
              <a:t> </a:t>
            </a:r>
            <a:r>
              <a:rPr lang="en-US" sz="2800" dirty="0" err="1">
                <a:latin typeface="Arial" panose="020B0604020202020204"/>
              </a:rPr>
              <a:t>sát</a:t>
            </a:r>
            <a:r>
              <a:rPr lang="en-US" sz="2800" dirty="0">
                <a:latin typeface="Arial" panose="020B0604020202020204"/>
              </a:rPr>
              <a:t> </a:t>
            </a:r>
            <a:r>
              <a:rPr lang="en-US" sz="2800" dirty="0" err="1">
                <a:latin typeface="Arial" panose="020B0604020202020204"/>
              </a:rPr>
              <a:t>và</a:t>
            </a:r>
            <a:r>
              <a:rPr lang="en-US" sz="2800" dirty="0">
                <a:latin typeface="Arial" panose="020B0604020202020204"/>
              </a:rPr>
              <a:t> </a:t>
            </a:r>
            <a:r>
              <a:rPr lang="en-US" sz="2800" dirty="0" err="1">
                <a:latin typeface="Arial" panose="020B0604020202020204"/>
              </a:rPr>
              <a:t>các</a:t>
            </a:r>
            <a:r>
              <a:rPr lang="en-US" sz="2800" dirty="0">
                <a:latin typeface="Arial" panose="020B0604020202020204"/>
              </a:rPr>
              <a:t> </a:t>
            </a:r>
            <a:r>
              <a:rPr lang="en-US" sz="2800" dirty="0" err="1">
                <a:latin typeface="Arial" panose="020B0604020202020204"/>
              </a:rPr>
              <a:t>sở</a:t>
            </a:r>
            <a:r>
              <a:rPr lang="en-US" sz="2800" dirty="0">
                <a:latin typeface="Arial" panose="020B0604020202020204"/>
              </a:rPr>
              <a:t> </a:t>
            </a:r>
            <a:r>
              <a:rPr lang="en-US" sz="2800" dirty="0" err="1">
                <a:latin typeface="Arial" panose="020B0604020202020204"/>
              </a:rPr>
              <a:t>liêm</a:t>
            </a:r>
            <a:r>
              <a:rPr lang="en-US" sz="2800" dirty="0">
                <a:latin typeface="Arial" panose="020B0604020202020204"/>
              </a:rPr>
              <a:t> </a:t>
            </a:r>
            <a:r>
              <a:rPr lang="en-US" sz="2800" dirty="0" err="1">
                <a:latin typeface="Arial" panose="020B0604020202020204"/>
              </a:rPr>
              <a:t>phóng</a:t>
            </a:r>
            <a:r>
              <a:rPr lang="en-US" sz="2800" dirty="0">
                <a:latin typeface="Arial" panose="020B0604020202020204"/>
              </a:rPr>
              <a:t>, </a:t>
            </a:r>
            <a:r>
              <a:rPr lang="en-US" sz="2800" dirty="0" err="1">
                <a:latin typeface="Arial" panose="020B0604020202020204"/>
              </a:rPr>
              <a:t>thống</a:t>
            </a:r>
            <a:r>
              <a:rPr lang="en-US" sz="2800" dirty="0">
                <a:latin typeface="Arial" panose="020B0604020202020204"/>
              </a:rPr>
              <a:t> </a:t>
            </a:r>
            <a:r>
              <a:rPr lang="en-US" sz="2800" dirty="0" err="1">
                <a:latin typeface="Arial" panose="020B0604020202020204"/>
              </a:rPr>
              <a:t>nhất</a:t>
            </a:r>
            <a:r>
              <a:rPr lang="en-US" sz="2800" dirty="0">
                <a:latin typeface="Arial" panose="020B0604020202020204"/>
              </a:rPr>
              <a:t> </a:t>
            </a:r>
            <a:r>
              <a:rPr lang="en-US" sz="2800" dirty="0" err="1">
                <a:latin typeface="Arial" panose="020B0604020202020204"/>
              </a:rPr>
              <a:t>tổ</a:t>
            </a:r>
            <a:r>
              <a:rPr lang="en-US" sz="2800" dirty="0">
                <a:latin typeface="Arial" panose="020B0604020202020204"/>
              </a:rPr>
              <a:t> </a:t>
            </a:r>
            <a:r>
              <a:rPr lang="en-US" sz="2800" dirty="0" err="1">
                <a:latin typeface="Arial" panose="020B0604020202020204"/>
              </a:rPr>
              <a:t>chức</a:t>
            </a:r>
            <a:r>
              <a:rPr lang="en-US" sz="2800" dirty="0">
                <a:latin typeface="Arial" panose="020B0604020202020204"/>
              </a:rPr>
              <a:t> </a:t>
            </a:r>
            <a:r>
              <a:rPr lang="en-US" sz="2800" dirty="0" err="1">
                <a:latin typeface="Arial" panose="020B0604020202020204"/>
              </a:rPr>
              <a:t>và</a:t>
            </a:r>
            <a:r>
              <a:rPr lang="en-US" sz="2800" dirty="0">
                <a:latin typeface="Arial" panose="020B0604020202020204"/>
              </a:rPr>
              <a:t> </a:t>
            </a:r>
            <a:r>
              <a:rPr lang="en-US" sz="2800" dirty="0" err="1">
                <a:latin typeface="Arial" panose="020B0604020202020204"/>
              </a:rPr>
              <a:t>nhiệm</a:t>
            </a:r>
            <a:r>
              <a:rPr lang="en-US" sz="2800" dirty="0">
                <a:latin typeface="Arial" panose="020B0604020202020204"/>
              </a:rPr>
              <a:t> </a:t>
            </a:r>
            <a:r>
              <a:rPr lang="en-US" sz="2800" dirty="0" err="1">
                <a:latin typeface="Arial" panose="020B0604020202020204"/>
              </a:rPr>
              <a:t>vụ</a:t>
            </a:r>
            <a:r>
              <a:rPr lang="en-US" sz="2800" dirty="0">
                <a:latin typeface="Arial" panose="020B0604020202020204"/>
              </a:rPr>
              <a:t> </a:t>
            </a:r>
            <a:r>
              <a:rPr lang="en-US" sz="2800" dirty="0" err="1">
                <a:latin typeface="Arial" panose="020B0604020202020204"/>
              </a:rPr>
              <a:t>của</a:t>
            </a:r>
            <a:r>
              <a:rPr lang="en-US" sz="2800" dirty="0">
                <a:latin typeface="Arial" panose="020B0604020202020204"/>
              </a:rPr>
              <a:t> </a:t>
            </a:r>
            <a:r>
              <a:rPr lang="en-US" sz="2800" dirty="0" err="1">
                <a:latin typeface="Arial" panose="020B0604020202020204"/>
              </a:rPr>
              <a:t>lực</a:t>
            </a:r>
            <a:r>
              <a:rPr lang="en-US" sz="2800" dirty="0">
                <a:latin typeface="Arial" panose="020B0604020202020204"/>
              </a:rPr>
              <a:t> </a:t>
            </a:r>
            <a:r>
              <a:rPr lang="en-US" sz="2800" dirty="0" err="1">
                <a:latin typeface="Arial" panose="020B0604020202020204"/>
              </a:rPr>
              <a:t>lượng</a:t>
            </a:r>
            <a:r>
              <a:rPr lang="en-US" sz="2800" dirty="0">
                <a:latin typeface="Arial" panose="020B0604020202020204"/>
              </a:rPr>
              <a:t> </a:t>
            </a:r>
            <a:r>
              <a:rPr lang="en-US" sz="2800" dirty="0" err="1">
                <a:latin typeface="Arial" panose="020B0604020202020204"/>
              </a:rPr>
              <a:t>công</a:t>
            </a:r>
            <a:r>
              <a:rPr lang="en-US" sz="2800" dirty="0">
                <a:latin typeface="Arial" panose="020B0604020202020204"/>
              </a:rPr>
              <a:t> an </a:t>
            </a:r>
            <a:r>
              <a:rPr lang="en-US" sz="2800" dirty="0" err="1">
                <a:latin typeface="Arial" panose="020B0604020202020204"/>
              </a:rPr>
              <a:t>trên</a:t>
            </a:r>
            <a:r>
              <a:rPr lang="en-US" sz="2800" dirty="0">
                <a:latin typeface="Arial" panose="020B0604020202020204"/>
              </a:rPr>
              <a:t> </a:t>
            </a:r>
            <a:r>
              <a:rPr lang="en-US" sz="2800" dirty="0" err="1">
                <a:latin typeface="Arial" panose="020B0604020202020204"/>
              </a:rPr>
              <a:t>toàn</a:t>
            </a:r>
            <a:r>
              <a:rPr lang="en-US" sz="2800" dirty="0">
                <a:latin typeface="Arial" panose="020B0604020202020204"/>
              </a:rPr>
              <a:t> </a:t>
            </a:r>
            <a:r>
              <a:rPr lang="en-US" sz="2800" dirty="0" err="1">
                <a:latin typeface="Arial" panose="020B0604020202020204"/>
              </a:rPr>
              <a:t>quốc</a:t>
            </a:r>
            <a:r>
              <a:rPr lang="en-US" sz="2800" dirty="0">
                <a:latin typeface="Arial" panose="020B0604020202020204"/>
              </a:rPr>
              <a:t>, </a:t>
            </a:r>
            <a:r>
              <a:rPr lang="en-US" sz="2800" dirty="0" err="1">
                <a:latin typeface="Arial" panose="020B0604020202020204"/>
              </a:rPr>
              <a:t>tạo</a:t>
            </a:r>
            <a:r>
              <a:rPr lang="en-US" sz="2800" dirty="0">
                <a:latin typeface="Arial" panose="020B0604020202020204"/>
              </a:rPr>
              <a:t> </a:t>
            </a:r>
            <a:r>
              <a:rPr lang="en-US" sz="2800" dirty="0" err="1">
                <a:latin typeface="Arial" panose="020B0604020202020204"/>
              </a:rPr>
              <a:t>điều</a:t>
            </a:r>
            <a:r>
              <a:rPr lang="en-US" sz="2800" dirty="0">
                <a:latin typeface="Arial" panose="020B0604020202020204"/>
              </a:rPr>
              <a:t> </a:t>
            </a:r>
            <a:r>
              <a:rPr lang="en-US" sz="2800" dirty="0" err="1">
                <a:latin typeface="Arial" panose="020B0604020202020204"/>
              </a:rPr>
              <a:t>kiện</a:t>
            </a:r>
            <a:r>
              <a:rPr lang="en-US" sz="2800" dirty="0">
                <a:latin typeface="Arial" panose="020B0604020202020204"/>
              </a:rPr>
              <a:t> </a:t>
            </a:r>
            <a:r>
              <a:rPr lang="en-US" sz="2800" dirty="0" err="1">
                <a:latin typeface="Arial" panose="020B0604020202020204"/>
              </a:rPr>
              <a:t>thống</a:t>
            </a:r>
            <a:r>
              <a:rPr lang="en-US" sz="2800" dirty="0">
                <a:latin typeface="Arial" panose="020B0604020202020204"/>
              </a:rPr>
              <a:t> </a:t>
            </a:r>
            <a:r>
              <a:rPr lang="en-US" sz="2800" dirty="0" err="1">
                <a:latin typeface="Arial" panose="020B0604020202020204"/>
              </a:rPr>
              <a:t>nhất</a:t>
            </a:r>
            <a:r>
              <a:rPr lang="en-US" sz="2800" dirty="0">
                <a:latin typeface="Arial" panose="020B0604020202020204"/>
              </a:rPr>
              <a:t> </a:t>
            </a:r>
            <a:r>
              <a:rPr lang="en-US" sz="2800" dirty="0" err="1">
                <a:latin typeface="Arial" panose="020B0604020202020204"/>
              </a:rPr>
              <a:t>trong</a:t>
            </a:r>
            <a:r>
              <a:rPr lang="en-US" sz="2800" dirty="0">
                <a:latin typeface="Arial" panose="020B0604020202020204"/>
              </a:rPr>
              <a:t> </a:t>
            </a:r>
            <a:r>
              <a:rPr lang="en-US" sz="2800" dirty="0" err="1">
                <a:latin typeface="Arial" panose="020B0604020202020204"/>
              </a:rPr>
              <a:t>lãnh</a:t>
            </a:r>
            <a:r>
              <a:rPr lang="en-US" sz="2800" dirty="0">
                <a:latin typeface="Arial" panose="020B0604020202020204"/>
              </a:rPr>
              <a:t> </a:t>
            </a:r>
            <a:r>
              <a:rPr lang="en-US" sz="2800" dirty="0" err="1">
                <a:latin typeface="Arial" panose="020B0604020202020204"/>
              </a:rPr>
              <a:t>đạo</a:t>
            </a:r>
            <a:r>
              <a:rPr lang="en-US" sz="2800" dirty="0">
                <a:latin typeface="Arial" panose="020B0604020202020204"/>
              </a:rPr>
              <a:t>, </a:t>
            </a:r>
            <a:r>
              <a:rPr lang="en-US" sz="2800" dirty="0" err="1">
                <a:latin typeface="Arial" panose="020B0604020202020204"/>
              </a:rPr>
              <a:t>chỉ</a:t>
            </a:r>
            <a:r>
              <a:rPr lang="en-US" sz="2800" dirty="0">
                <a:latin typeface="Arial" panose="020B0604020202020204"/>
              </a:rPr>
              <a:t> </a:t>
            </a:r>
            <a:r>
              <a:rPr lang="en-US" sz="2800" dirty="0" err="1">
                <a:latin typeface="Arial" panose="020B0604020202020204"/>
              </a:rPr>
              <a:t>đạo</a:t>
            </a:r>
            <a:r>
              <a:rPr lang="en-US" sz="2800" dirty="0">
                <a:latin typeface="Arial" panose="020B0604020202020204"/>
              </a:rPr>
              <a:t> </a:t>
            </a:r>
            <a:r>
              <a:rPr lang="en-US" sz="2800" dirty="0" err="1">
                <a:latin typeface="Arial" panose="020B0604020202020204"/>
              </a:rPr>
              <a:t>của</a:t>
            </a:r>
            <a:r>
              <a:rPr lang="en-US" sz="2800" dirty="0">
                <a:latin typeface="Arial" panose="020B0604020202020204"/>
              </a:rPr>
              <a:t> </a:t>
            </a:r>
            <a:r>
              <a:rPr lang="en-US" sz="2800" dirty="0" err="1">
                <a:latin typeface="Arial" panose="020B0604020202020204"/>
              </a:rPr>
              <a:t>Đảng</a:t>
            </a:r>
            <a:r>
              <a:rPr lang="en-US" sz="2800" dirty="0">
                <a:latin typeface="Arial" panose="020B0604020202020204"/>
              </a:rPr>
              <a:t>, </a:t>
            </a:r>
            <a:r>
              <a:rPr lang="en-US" sz="2800" dirty="0" err="1">
                <a:latin typeface="Arial" panose="020B0604020202020204"/>
              </a:rPr>
              <a:t>Chính</a:t>
            </a:r>
            <a:r>
              <a:rPr lang="en-US" sz="2800" dirty="0">
                <a:latin typeface="Arial" panose="020B0604020202020204"/>
              </a:rPr>
              <a:t> </a:t>
            </a:r>
            <a:r>
              <a:rPr lang="en-US" sz="2800" dirty="0" err="1">
                <a:latin typeface="Arial" panose="020B0604020202020204"/>
              </a:rPr>
              <a:t>phủ</a:t>
            </a:r>
            <a:r>
              <a:rPr lang="en-US" sz="2800" dirty="0">
                <a:latin typeface="Arial" panose="020B0604020202020204"/>
              </a:rPr>
              <a:t> </a:t>
            </a:r>
            <a:r>
              <a:rPr lang="en-US" sz="2800" dirty="0" err="1">
                <a:latin typeface="Arial" panose="020B0604020202020204"/>
              </a:rPr>
              <a:t>đối</a:t>
            </a:r>
            <a:r>
              <a:rPr lang="en-US" sz="2800" dirty="0">
                <a:latin typeface="Arial" panose="020B0604020202020204"/>
              </a:rPr>
              <a:t> </a:t>
            </a:r>
            <a:r>
              <a:rPr lang="en-US" sz="2800" dirty="0" err="1">
                <a:latin typeface="Arial" panose="020B0604020202020204"/>
              </a:rPr>
              <a:t>với</a:t>
            </a:r>
            <a:r>
              <a:rPr lang="en-US" sz="2800" dirty="0">
                <a:latin typeface="Arial" panose="020B0604020202020204"/>
              </a:rPr>
              <a:t> </a:t>
            </a:r>
            <a:r>
              <a:rPr lang="en-US" sz="2800" dirty="0" err="1">
                <a:latin typeface="Arial" panose="020B0604020202020204"/>
              </a:rPr>
              <a:t>mặt</a:t>
            </a:r>
            <a:r>
              <a:rPr lang="en-US" sz="2800" dirty="0">
                <a:latin typeface="Arial" panose="020B0604020202020204"/>
              </a:rPr>
              <a:t> </a:t>
            </a:r>
            <a:r>
              <a:rPr lang="en-US" sz="2800" dirty="0" err="1">
                <a:latin typeface="Arial" panose="020B0604020202020204"/>
              </a:rPr>
              <a:t>trận</a:t>
            </a:r>
            <a:r>
              <a:rPr lang="en-US" sz="2800" dirty="0">
                <a:latin typeface="Arial" panose="020B0604020202020204"/>
              </a:rPr>
              <a:t> </a:t>
            </a:r>
            <a:r>
              <a:rPr lang="en-US" sz="2800" dirty="0" err="1">
                <a:latin typeface="Arial" panose="020B0604020202020204"/>
              </a:rPr>
              <a:t>bảo</a:t>
            </a:r>
            <a:r>
              <a:rPr lang="en-US" sz="2800" dirty="0">
                <a:latin typeface="Arial" panose="020B0604020202020204"/>
              </a:rPr>
              <a:t> </a:t>
            </a:r>
            <a:r>
              <a:rPr lang="en-US" sz="2800" dirty="0" err="1">
                <a:latin typeface="Arial" panose="020B0604020202020204"/>
              </a:rPr>
              <a:t>vệ</a:t>
            </a:r>
            <a:r>
              <a:rPr lang="en-US" sz="2800" dirty="0">
                <a:latin typeface="Arial" panose="020B0604020202020204"/>
              </a:rPr>
              <a:t> an </a:t>
            </a:r>
            <a:r>
              <a:rPr lang="en-US" sz="2800" dirty="0" err="1">
                <a:latin typeface="Arial" panose="020B0604020202020204"/>
              </a:rPr>
              <a:t>ninh</a:t>
            </a:r>
            <a:r>
              <a:rPr lang="en-US" sz="2800" dirty="0">
                <a:latin typeface="Arial" panose="020B0604020202020204"/>
              </a:rPr>
              <a:t>, </a:t>
            </a:r>
            <a:r>
              <a:rPr lang="en-US" sz="2800" dirty="0" err="1">
                <a:latin typeface="Arial" panose="020B0604020202020204"/>
              </a:rPr>
              <a:t>trật</a:t>
            </a:r>
            <a:r>
              <a:rPr lang="en-US" sz="2800" dirty="0">
                <a:latin typeface="Arial" panose="020B0604020202020204"/>
              </a:rPr>
              <a:t> </a:t>
            </a:r>
            <a:r>
              <a:rPr lang="en-US" sz="2800" dirty="0" err="1">
                <a:latin typeface="Arial" panose="020B0604020202020204"/>
              </a:rPr>
              <a:t>tự</a:t>
            </a:r>
            <a:r>
              <a:rPr lang="en-US" sz="2800" dirty="0">
                <a:latin typeface="Arial" panose="020B0604020202020204"/>
              </a:rPr>
              <a:t>. </a:t>
            </a:r>
            <a:endParaRPr lang="en-US" sz="2800" dirty="0" smtClean="0">
              <a:latin typeface="Arial" panose="020B0604020202020204"/>
            </a:endParaRPr>
          </a:p>
          <a:p>
            <a:pPr marL="228600">
              <a:lnSpc>
                <a:spcPct val="130000"/>
              </a:lnSpc>
            </a:pPr>
            <a:r>
              <a:rPr lang="en-US" sz="2800" dirty="0">
                <a:latin typeface="Arial" panose="020B0604020202020204"/>
              </a:rPr>
              <a:t>-</a:t>
            </a:r>
            <a:r>
              <a:rPr lang="en-US" sz="2800" dirty="0" err="1" smtClean="0">
                <a:latin typeface="Arial" panose="020B0604020202020204"/>
              </a:rPr>
              <a:t>Sự</a:t>
            </a:r>
            <a:r>
              <a:rPr lang="en-US" sz="2800" dirty="0" smtClean="0">
                <a:latin typeface="Arial" panose="020B0604020202020204"/>
              </a:rPr>
              <a:t> </a:t>
            </a:r>
            <a:r>
              <a:rPr lang="en-US" sz="2800" dirty="0" err="1">
                <a:latin typeface="Arial" panose="020B0604020202020204"/>
              </a:rPr>
              <a:t>thành</a:t>
            </a:r>
            <a:r>
              <a:rPr lang="en-US" sz="2800" dirty="0">
                <a:latin typeface="Arial" panose="020B0604020202020204"/>
              </a:rPr>
              <a:t> </a:t>
            </a:r>
            <a:r>
              <a:rPr lang="en-US" sz="2800" dirty="0" err="1">
                <a:latin typeface="Arial" panose="020B0604020202020204"/>
              </a:rPr>
              <a:t>lập</a:t>
            </a:r>
            <a:r>
              <a:rPr lang="en-US" sz="2800" dirty="0">
                <a:latin typeface="Arial" panose="020B0604020202020204"/>
              </a:rPr>
              <a:t> Chi </a:t>
            </a:r>
            <a:r>
              <a:rPr lang="en-US" sz="2800" dirty="0" err="1">
                <a:latin typeface="Arial" panose="020B0604020202020204"/>
              </a:rPr>
              <a:t>bộ</a:t>
            </a:r>
            <a:r>
              <a:rPr lang="en-US" sz="2800" dirty="0">
                <a:latin typeface="Arial" panose="020B0604020202020204"/>
              </a:rPr>
              <a:t> </a:t>
            </a:r>
            <a:r>
              <a:rPr lang="en-US" sz="2800" dirty="0" err="1">
                <a:latin typeface="Arial" panose="020B0604020202020204"/>
              </a:rPr>
              <a:t>đảng</a:t>
            </a:r>
            <a:r>
              <a:rPr lang="en-US" sz="2800" dirty="0">
                <a:latin typeface="Arial" panose="020B0604020202020204"/>
              </a:rPr>
              <a:t> ở </a:t>
            </a:r>
            <a:r>
              <a:rPr lang="en-US" sz="2800" dirty="0" err="1">
                <a:latin typeface="Arial" panose="020B0604020202020204"/>
              </a:rPr>
              <a:t>Nha</a:t>
            </a:r>
            <a:r>
              <a:rPr lang="en-US" sz="2800" dirty="0">
                <a:latin typeface="Arial" panose="020B0604020202020204"/>
              </a:rPr>
              <a:t> </a:t>
            </a:r>
            <a:r>
              <a:rPr lang="en-US" sz="2800" dirty="0" err="1">
                <a:latin typeface="Arial" panose="020B0604020202020204"/>
              </a:rPr>
              <a:t>Công</a:t>
            </a:r>
            <a:r>
              <a:rPr lang="en-US" sz="2800" dirty="0">
                <a:latin typeface="Arial" panose="020B0604020202020204"/>
              </a:rPr>
              <a:t> an </a:t>
            </a:r>
            <a:r>
              <a:rPr lang="en-US" sz="2800" dirty="0" err="1">
                <a:latin typeface="Arial" panose="020B0604020202020204"/>
              </a:rPr>
              <a:t>Việt</a:t>
            </a:r>
            <a:r>
              <a:rPr lang="en-US" sz="2800" dirty="0">
                <a:latin typeface="Arial" panose="020B0604020202020204"/>
              </a:rPr>
              <a:t> Nam </a:t>
            </a:r>
            <a:r>
              <a:rPr lang="en-US" sz="2800" dirty="0" err="1">
                <a:latin typeface="Arial" panose="020B0604020202020204"/>
              </a:rPr>
              <a:t>vào</a:t>
            </a:r>
            <a:r>
              <a:rPr lang="en-US" sz="2800" dirty="0">
                <a:latin typeface="Arial" panose="020B0604020202020204"/>
              </a:rPr>
              <a:t> </a:t>
            </a:r>
            <a:r>
              <a:rPr lang="en-US" sz="2800" dirty="0" err="1">
                <a:latin typeface="Arial" panose="020B0604020202020204"/>
              </a:rPr>
              <a:t>tháng</a:t>
            </a:r>
            <a:r>
              <a:rPr lang="en-US" sz="2800" dirty="0">
                <a:latin typeface="Arial" panose="020B0604020202020204"/>
              </a:rPr>
              <a:t> 4-1946 </a:t>
            </a:r>
            <a:r>
              <a:rPr lang="en-US" sz="2800" dirty="0" err="1">
                <a:latin typeface="Arial" panose="020B0604020202020204"/>
              </a:rPr>
              <a:t>đánh</a:t>
            </a:r>
            <a:r>
              <a:rPr lang="en-US" sz="2800" dirty="0">
                <a:latin typeface="Arial" panose="020B0604020202020204"/>
              </a:rPr>
              <a:t> </a:t>
            </a:r>
            <a:r>
              <a:rPr lang="en-US" sz="2800" dirty="0" err="1">
                <a:latin typeface="Arial" panose="020B0604020202020204"/>
              </a:rPr>
              <a:t>dấu</a:t>
            </a:r>
            <a:r>
              <a:rPr lang="en-US" sz="2800" dirty="0">
                <a:latin typeface="Arial" panose="020B0604020202020204"/>
              </a:rPr>
              <a:t> </a:t>
            </a:r>
            <a:r>
              <a:rPr lang="en-US" sz="2800" dirty="0" err="1">
                <a:latin typeface="Arial" panose="020B0604020202020204"/>
              </a:rPr>
              <a:t>một</a:t>
            </a:r>
            <a:r>
              <a:rPr lang="en-US" sz="2800" dirty="0">
                <a:latin typeface="Arial" panose="020B0604020202020204"/>
              </a:rPr>
              <a:t> </a:t>
            </a:r>
            <a:r>
              <a:rPr lang="en-US" sz="2800" dirty="0" err="1">
                <a:latin typeface="Arial" panose="020B0604020202020204"/>
              </a:rPr>
              <a:t>bước</a:t>
            </a:r>
            <a:r>
              <a:rPr lang="en-US" sz="2800" dirty="0">
                <a:latin typeface="Arial" panose="020B0604020202020204"/>
              </a:rPr>
              <a:t> </a:t>
            </a:r>
            <a:r>
              <a:rPr lang="en-US" sz="2800" dirty="0" err="1">
                <a:latin typeface="Arial" panose="020B0604020202020204"/>
              </a:rPr>
              <a:t>phát</a:t>
            </a:r>
            <a:r>
              <a:rPr lang="en-US" sz="2800" dirty="0">
                <a:latin typeface="Arial" panose="020B0604020202020204"/>
              </a:rPr>
              <a:t> </a:t>
            </a:r>
            <a:r>
              <a:rPr lang="en-US" sz="2800" dirty="0" err="1">
                <a:latin typeface="Arial" panose="020B0604020202020204"/>
              </a:rPr>
              <a:t>triển</a:t>
            </a:r>
            <a:r>
              <a:rPr lang="en-US" sz="2800" dirty="0">
                <a:latin typeface="Arial" panose="020B0604020202020204"/>
              </a:rPr>
              <a:t> </a:t>
            </a:r>
            <a:r>
              <a:rPr lang="en-US" sz="2800" dirty="0" err="1">
                <a:latin typeface="Arial" panose="020B0604020202020204"/>
              </a:rPr>
              <a:t>quan</a:t>
            </a:r>
            <a:r>
              <a:rPr lang="en-US" sz="2800" dirty="0">
                <a:latin typeface="Arial" panose="020B0604020202020204"/>
              </a:rPr>
              <a:t> </a:t>
            </a:r>
            <a:r>
              <a:rPr lang="en-US" sz="2800" dirty="0" err="1">
                <a:latin typeface="Arial" panose="020B0604020202020204"/>
              </a:rPr>
              <a:t>trọng</a:t>
            </a:r>
            <a:r>
              <a:rPr lang="en-US" sz="2800" dirty="0">
                <a:latin typeface="Arial" panose="020B0604020202020204"/>
              </a:rPr>
              <a:t> </a:t>
            </a:r>
            <a:r>
              <a:rPr lang="en-US" sz="2800" dirty="0" err="1">
                <a:latin typeface="Arial" panose="020B0604020202020204"/>
              </a:rPr>
              <a:t>về</a:t>
            </a:r>
            <a:r>
              <a:rPr lang="en-US" sz="2800" dirty="0">
                <a:latin typeface="Arial" panose="020B0604020202020204"/>
              </a:rPr>
              <a:t> </a:t>
            </a:r>
            <a:r>
              <a:rPr lang="en-US" sz="2800" dirty="0" err="1">
                <a:latin typeface="Arial" panose="020B0604020202020204"/>
              </a:rPr>
              <a:t>công</a:t>
            </a:r>
            <a:r>
              <a:rPr lang="en-US" sz="2800" dirty="0">
                <a:latin typeface="Arial" panose="020B0604020202020204"/>
              </a:rPr>
              <a:t> </a:t>
            </a:r>
            <a:r>
              <a:rPr lang="en-US" sz="2800" dirty="0" err="1">
                <a:latin typeface="Arial" panose="020B0604020202020204"/>
              </a:rPr>
              <a:t>tác</a:t>
            </a:r>
            <a:r>
              <a:rPr lang="en-US" sz="2800" dirty="0">
                <a:latin typeface="Arial" panose="020B0604020202020204"/>
              </a:rPr>
              <a:t> </a:t>
            </a:r>
            <a:r>
              <a:rPr lang="en-US" sz="2800" dirty="0" err="1">
                <a:latin typeface="Arial" panose="020B0604020202020204"/>
              </a:rPr>
              <a:t>xây</a:t>
            </a:r>
            <a:r>
              <a:rPr lang="en-US" sz="2800" dirty="0">
                <a:latin typeface="Arial" panose="020B0604020202020204"/>
              </a:rPr>
              <a:t> </a:t>
            </a:r>
            <a:r>
              <a:rPr lang="en-US" sz="2800" dirty="0" err="1">
                <a:latin typeface="Arial" panose="020B0604020202020204"/>
              </a:rPr>
              <a:t>dựng</a:t>
            </a:r>
            <a:r>
              <a:rPr lang="en-US" sz="2800" dirty="0">
                <a:latin typeface="Arial" panose="020B0604020202020204"/>
              </a:rPr>
              <a:t> </a:t>
            </a:r>
            <a:r>
              <a:rPr lang="en-US" sz="2800" dirty="0" err="1">
                <a:latin typeface="Arial" panose="020B0604020202020204"/>
              </a:rPr>
              <a:t>Đảng</a:t>
            </a:r>
            <a:r>
              <a:rPr lang="en-US" sz="2800" dirty="0">
                <a:latin typeface="Arial" panose="020B0604020202020204"/>
              </a:rPr>
              <a:t> </a:t>
            </a:r>
            <a:r>
              <a:rPr lang="en-US" sz="2800" dirty="0" err="1">
                <a:latin typeface="Arial" panose="020B0604020202020204"/>
              </a:rPr>
              <a:t>trong</a:t>
            </a:r>
            <a:r>
              <a:rPr lang="en-US" sz="2800" dirty="0">
                <a:latin typeface="Arial" panose="020B0604020202020204"/>
              </a:rPr>
              <a:t> </a:t>
            </a:r>
            <a:r>
              <a:rPr lang="en-US" sz="2800" dirty="0" err="1">
                <a:latin typeface="Arial" panose="020B0604020202020204"/>
              </a:rPr>
              <a:t>lực</a:t>
            </a:r>
            <a:r>
              <a:rPr lang="en-US" sz="2800" dirty="0">
                <a:latin typeface="Arial" panose="020B0604020202020204"/>
              </a:rPr>
              <a:t> </a:t>
            </a:r>
            <a:r>
              <a:rPr lang="en-US" sz="2800" dirty="0" err="1">
                <a:latin typeface="Arial" panose="020B0604020202020204"/>
              </a:rPr>
              <a:t>lượng</a:t>
            </a:r>
            <a:r>
              <a:rPr lang="en-US" sz="2800" dirty="0">
                <a:latin typeface="Arial" panose="020B0604020202020204"/>
              </a:rPr>
              <a:t> CAND. </a:t>
            </a:r>
            <a:endParaRPr lang="en-US" sz="2800" dirty="0">
              <a:latin typeface="Arial" panose="020B0604020202020204"/>
            </a:endParaRPr>
          </a:p>
          <a:p>
            <a:pPr marL="228600" algn="ctr">
              <a:lnSpc>
                <a:spcPct val="130000"/>
              </a:lnSpc>
            </a:pPr>
            <a:r>
              <a:rPr lang="en-US" sz="2800" dirty="0" smtClean="0">
                <a:latin typeface="Arial" panose="020B0604020202020204"/>
              </a:rPr>
              <a:t>-</a:t>
            </a:r>
            <a:r>
              <a:rPr lang="en-US" sz="2800" dirty="0" err="1" smtClean="0">
                <a:latin typeface="Arial" panose="020B0604020202020204"/>
              </a:rPr>
              <a:t>Tháng</a:t>
            </a:r>
            <a:r>
              <a:rPr lang="en-US" sz="2800" dirty="0" smtClean="0">
                <a:latin typeface="Arial" panose="020B0604020202020204"/>
              </a:rPr>
              <a:t> </a:t>
            </a:r>
            <a:r>
              <a:rPr lang="en-US" sz="2800" dirty="0">
                <a:latin typeface="Arial" panose="020B0604020202020204"/>
              </a:rPr>
              <a:t>11-1946, </a:t>
            </a:r>
            <a:r>
              <a:rPr lang="en-US" sz="2800" dirty="0" err="1">
                <a:latin typeface="Arial" panose="020B0604020202020204"/>
              </a:rPr>
              <a:t>các</a:t>
            </a:r>
            <a:r>
              <a:rPr lang="en-US" sz="2800" dirty="0">
                <a:latin typeface="Arial" panose="020B0604020202020204"/>
              </a:rPr>
              <a:t> </a:t>
            </a:r>
            <a:r>
              <a:rPr lang="en-US" sz="2800" dirty="0" err="1">
                <a:latin typeface="Arial" panose="020B0604020202020204"/>
              </a:rPr>
              <a:t>sở</a:t>
            </a:r>
            <a:r>
              <a:rPr lang="en-US" sz="2800" dirty="0">
                <a:latin typeface="Arial" panose="020B0604020202020204"/>
              </a:rPr>
              <a:t>, ty </a:t>
            </a:r>
            <a:r>
              <a:rPr lang="en-US" sz="2800" dirty="0" err="1">
                <a:latin typeface="Arial" panose="020B0604020202020204"/>
              </a:rPr>
              <a:t>công</a:t>
            </a:r>
            <a:r>
              <a:rPr lang="en-US" sz="2800" dirty="0">
                <a:latin typeface="Arial" panose="020B0604020202020204"/>
              </a:rPr>
              <a:t> an </a:t>
            </a:r>
            <a:r>
              <a:rPr lang="en-US" sz="2800" dirty="0" err="1">
                <a:latin typeface="Arial" panose="020B0604020202020204"/>
              </a:rPr>
              <a:t>đều</a:t>
            </a:r>
            <a:r>
              <a:rPr lang="en-US" sz="2800" dirty="0">
                <a:latin typeface="Arial" panose="020B0604020202020204"/>
              </a:rPr>
              <a:t> </a:t>
            </a:r>
            <a:r>
              <a:rPr lang="en-US" sz="2800" dirty="0" err="1">
                <a:latin typeface="Arial" panose="020B0604020202020204"/>
              </a:rPr>
              <a:t>đã</a:t>
            </a:r>
            <a:r>
              <a:rPr lang="en-US" sz="2800" dirty="0">
                <a:latin typeface="Arial" panose="020B0604020202020204"/>
              </a:rPr>
              <a:t> </a:t>
            </a:r>
            <a:r>
              <a:rPr lang="en-US" sz="2800" dirty="0" err="1">
                <a:latin typeface="Arial" panose="020B0604020202020204"/>
              </a:rPr>
              <a:t>có</a:t>
            </a:r>
            <a:r>
              <a:rPr lang="en-US" sz="2800" dirty="0">
                <a:latin typeface="Arial" panose="020B0604020202020204"/>
              </a:rPr>
              <a:t> chi </a:t>
            </a:r>
            <a:r>
              <a:rPr lang="en-US" sz="2800" dirty="0" err="1">
                <a:latin typeface="Arial" panose="020B0604020202020204"/>
              </a:rPr>
              <a:t>bộ</a:t>
            </a:r>
            <a:r>
              <a:rPr lang="en-US" sz="2800" dirty="0">
                <a:latin typeface="Arial" panose="020B0604020202020204"/>
              </a:rPr>
              <a:t> </a:t>
            </a:r>
            <a:r>
              <a:rPr lang="en-US" sz="2800" dirty="0" err="1">
                <a:latin typeface="Arial" panose="020B0604020202020204"/>
              </a:rPr>
              <a:t>hoặc</a:t>
            </a:r>
            <a:r>
              <a:rPr lang="en-US" sz="2800" dirty="0">
                <a:latin typeface="Arial" panose="020B0604020202020204"/>
              </a:rPr>
              <a:t> </a:t>
            </a:r>
            <a:r>
              <a:rPr lang="en-US" sz="2800" dirty="0" err="1">
                <a:latin typeface="Arial" panose="020B0604020202020204"/>
              </a:rPr>
              <a:t>tổ</a:t>
            </a:r>
            <a:r>
              <a:rPr lang="en-US" sz="2800" dirty="0">
                <a:latin typeface="Arial" panose="020B0604020202020204"/>
              </a:rPr>
              <a:t> </a:t>
            </a:r>
            <a:r>
              <a:rPr lang="en-US" sz="2800" dirty="0" err="1" smtClean="0">
                <a:latin typeface="Arial" panose="020B0604020202020204"/>
              </a:rPr>
              <a:t>Đảng</a:t>
            </a:r>
            <a:r>
              <a:rPr lang="en-US" sz="2800" dirty="0">
                <a:latin typeface="Arial" panose="020B0604020202020204"/>
              </a:rPr>
              <a:t>. </a:t>
            </a:r>
            <a:r>
              <a:rPr lang="en-US" sz="2800" dirty="0" smtClean="0">
                <a:latin typeface="Arial" panose="020B0604020202020204"/>
              </a:rPr>
              <a:t>=&gt; </a:t>
            </a:r>
            <a:r>
              <a:rPr lang="en-US" sz="2800" dirty="0" err="1" smtClean="0">
                <a:latin typeface="Arial" panose="020B0604020202020204"/>
              </a:rPr>
              <a:t>Đây</a:t>
            </a:r>
            <a:r>
              <a:rPr lang="en-US" sz="2800" dirty="0" smtClean="0">
                <a:latin typeface="Arial" panose="020B0604020202020204"/>
              </a:rPr>
              <a:t> </a:t>
            </a:r>
            <a:r>
              <a:rPr lang="en-US" sz="2800" dirty="0" err="1">
                <a:latin typeface="Arial" panose="020B0604020202020204"/>
              </a:rPr>
              <a:t>chính</a:t>
            </a:r>
            <a:r>
              <a:rPr lang="en-US" sz="2800" dirty="0">
                <a:latin typeface="Arial" panose="020B0604020202020204"/>
              </a:rPr>
              <a:t> </a:t>
            </a:r>
            <a:r>
              <a:rPr lang="en-US" sz="2800" dirty="0" err="1">
                <a:latin typeface="Arial" panose="020B0604020202020204"/>
              </a:rPr>
              <a:t>là</a:t>
            </a:r>
            <a:r>
              <a:rPr lang="en-US" sz="2800" dirty="0">
                <a:latin typeface="Arial" panose="020B0604020202020204"/>
              </a:rPr>
              <a:t> </a:t>
            </a:r>
            <a:r>
              <a:rPr lang="en-US" sz="2800" dirty="0" err="1">
                <a:latin typeface="Arial" panose="020B0604020202020204"/>
              </a:rPr>
              <a:t>hạt</a:t>
            </a:r>
            <a:r>
              <a:rPr lang="en-US" sz="2800" dirty="0">
                <a:latin typeface="Arial" panose="020B0604020202020204"/>
              </a:rPr>
              <a:t> </a:t>
            </a:r>
            <a:r>
              <a:rPr lang="en-US" sz="2800" dirty="0" err="1">
                <a:latin typeface="Arial" panose="020B0604020202020204"/>
              </a:rPr>
              <a:t>nhân</a:t>
            </a:r>
            <a:r>
              <a:rPr lang="en-US" sz="2800" dirty="0">
                <a:latin typeface="Arial" panose="020B0604020202020204"/>
              </a:rPr>
              <a:t> </a:t>
            </a:r>
            <a:r>
              <a:rPr lang="en-US" sz="2800" dirty="0" err="1">
                <a:latin typeface="Arial" panose="020B0604020202020204"/>
              </a:rPr>
              <a:t>lãnh</a:t>
            </a:r>
            <a:r>
              <a:rPr lang="en-US" sz="2800" dirty="0">
                <a:latin typeface="Arial" panose="020B0604020202020204"/>
              </a:rPr>
              <a:t> </a:t>
            </a:r>
            <a:r>
              <a:rPr lang="en-US" sz="2800" dirty="0" err="1">
                <a:latin typeface="Arial" panose="020B0604020202020204"/>
              </a:rPr>
              <a:t>đạo</a:t>
            </a:r>
            <a:r>
              <a:rPr lang="en-US" sz="2800" dirty="0">
                <a:latin typeface="Arial" panose="020B0604020202020204"/>
              </a:rPr>
              <a:t> </a:t>
            </a:r>
            <a:r>
              <a:rPr lang="en-US" sz="2800" dirty="0" err="1">
                <a:latin typeface="Arial" panose="020B0604020202020204"/>
              </a:rPr>
              <a:t>công</a:t>
            </a:r>
            <a:r>
              <a:rPr lang="en-US" sz="2800" dirty="0">
                <a:latin typeface="Arial" panose="020B0604020202020204"/>
              </a:rPr>
              <a:t> </a:t>
            </a:r>
            <a:r>
              <a:rPr lang="en-US" sz="2800" dirty="0" err="1">
                <a:latin typeface="Arial" panose="020B0604020202020204"/>
              </a:rPr>
              <a:t>tác</a:t>
            </a:r>
            <a:r>
              <a:rPr lang="en-US" sz="2800" dirty="0">
                <a:latin typeface="Arial" panose="020B0604020202020204"/>
              </a:rPr>
              <a:t> </a:t>
            </a:r>
            <a:r>
              <a:rPr lang="en-US" sz="2800" dirty="0" err="1">
                <a:latin typeface="Arial" panose="020B0604020202020204"/>
              </a:rPr>
              <a:t>bảo</a:t>
            </a:r>
            <a:r>
              <a:rPr lang="en-US" sz="2800" dirty="0">
                <a:latin typeface="Arial" panose="020B0604020202020204"/>
              </a:rPr>
              <a:t> </a:t>
            </a:r>
            <a:r>
              <a:rPr lang="en-US" sz="2800" dirty="0" err="1">
                <a:latin typeface="Arial" panose="020B0604020202020204"/>
              </a:rPr>
              <a:t>đảm</a:t>
            </a:r>
            <a:r>
              <a:rPr lang="en-US" sz="2800" dirty="0">
                <a:latin typeface="Arial" panose="020B0604020202020204"/>
              </a:rPr>
              <a:t> an </a:t>
            </a:r>
            <a:r>
              <a:rPr lang="en-US" sz="2800" dirty="0" err="1">
                <a:latin typeface="Arial" panose="020B0604020202020204"/>
              </a:rPr>
              <a:t>ninh</a:t>
            </a:r>
            <a:r>
              <a:rPr lang="en-US" sz="2800" dirty="0">
                <a:latin typeface="Arial" panose="020B0604020202020204"/>
              </a:rPr>
              <a:t>, </a:t>
            </a:r>
            <a:r>
              <a:rPr lang="en-US" sz="2800" dirty="0" err="1">
                <a:latin typeface="Arial" panose="020B0604020202020204"/>
              </a:rPr>
              <a:t>trật</a:t>
            </a:r>
            <a:r>
              <a:rPr lang="en-US" sz="2800" dirty="0">
                <a:latin typeface="Arial" panose="020B0604020202020204"/>
              </a:rPr>
              <a:t> </a:t>
            </a:r>
            <a:r>
              <a:rPr lang="en-US" sz="2800" dirty="0" err="1">
                <a:latin typeface="Arial" panose="020B0604020202020204"/>
              </a:rPr>
              <a:t>tự</a:t>
            </a:r>
            <a:r>
              <a:rPr lang="en-US" sz="2800" dirty="0">
                <a:latin typeface="Arial" panose="020B0604020202020204"/>
              </a:rPr>
              <a:t> </a:t>
            </a:r>
            <a:r>
              <a:rPr lang="en-US" sz="2800" dirty="0" err="1">
                <a:latin typeface="Arial" panose="020B0604020202020204"/>
              </a:rPr>
              <a:t>và</a:t>
            </a:r>
            <a:r>
              <a:rPr lang="en-US" sz="2800" dirty="0">
                <a:latin typeface="Arial" panose="020B0604020202020204"/>
              </a:rPr>
              <a:t> </a:t>
            </a:r>
            <a:r>
              <a:rPr lang="en-US" sz="2800" dirty="0" err="1">
                <a:latin typeface="Arial" panose="020B0604020202020204"/>
              </a:rPr>
              <a:t>xây</a:t>
            </a:r>
            <a:r>
              <a:rPr lang="en-US" sz="2800" dirty="0">
                <a:latin typeface="Arial" panose="020B0604020202020204"/>
              </a:rPr>
              <a:t> </a:t>
            </a:r>
            <a:r>
              <a:rPr lang="en-US" sz="2800" dirty="0" err="1">
                <a:latin typeface="Arial" panose="020B0604020202020204"/>
              </a:rPr>
              <a:t>dựng</a:t>
            </a:r>
            <a:r>
              <a:rPr lang="en-US" sz="2800" dirty="0">
                <a:latin typeface="Arial" panose="020B0604020202020204"/>
              </a:rPr>
              <a:t> </a:t>
            </a:r>
            <a:r>
              <a:rPr lang="en-US" sz="2800" dirty="0" err="1">
                <a:latin typeface="Arial" panose="020B0604020202020204"/>
              </a:rPr>
              <a:t>lực</a:t>
            </a:r>
            <a:r>
              <a:rPr lang="en-US" sz="2800" dirty="0">
                <a:latin typeface="Arial" panose="020B0604020202020204"/>
              </a:rPr>
              <a:t> </a:t>
            </a:r>
            <a:r>
              <a:rPr lang="en-US" sz="2800" dirty="0" err="1">
                <a:latin typeface="Arial" panose="020B0604020202020204"/>
              </a:rPr>
              <a:t>lượng</a:t>
            </a:r>
            <a:r>
              <a:rPr lang="en-US" sz="2800" dirty="0">
                <a:latin typeface="Arial" panose="020B0604020202020204"/>
              </a:rPr>
              <a:t> CAND </a:t>
            </a:r>
            <a:r>
              <a:rPr lang="en-US" sz="2800" dirty="0" err="1">
                <a:latin typeface="Arial" panose="020B0604020202020204"/>
              </a:rPr>
              <a:t>đủ</a:t>
            </a:r>
            <a:r>
              <a:rPr lang="en-US" sz="2800" dirty="0">
                <a:latin typeface="Arial" panose="020B0604020202020204"/>
              </a:rPr>
              <a:t> </a:t>
            </a:r>
            <a:r>
              <a:rPr lang="en-US" sz="2800" dirty="0" err="1">
                <a:latin typeface="Arial" panose="020B0604020202020204"/>
              </a:rPr>
              <a:t>sức</a:t>
            </a:r>
            <a:r>
              <a:rPr lang="en-US" sz="2800" dirty="0">
                <a:latin typeface="Arial" panose="020B0604020202020204"/>
              </a:rPr>
              <a:t> </a:t>
            </a:r>
            <a:r>
              <a:rPr lang="en-US" sz="2800" dirty="0" err="1">
                <a:latin typeface="Arial" panose="020B0604020202020204"/>
              </a:rPr>
              <a:t>giành</a:t>
            </a:r>
            <a:r>
              <a:rPr lang="en-US" sz="2800" dirty="0">
                <a:latin typeface="Arial" panose="020B0604020202020204"/>
              </a:rPr>
              <a:t> </a:t>
            </a:r>
            <a:r>
              <a:rPr lang="en-US" sz="2800" dirty="0" err="1">
                <a:latin typeface="Arial" panose="020B0604020202020204"/>
              </a:rPr>
              <a:t>thắng</a:t>
            </a:r>
            <a:r>
              <a:rPr lang="en-US" sz="2800" dirty="0">
                <a:latin typeface="Arial" panose="020B0604020202020204"/>
              </a:rPr>
              <a:t> </a:t>
            </a:r>
            <a:r>
              <a:rPr lang="en-US" sz="2800" dirty="0" err="1">
                <a:latin typeface="Arial" panose="020B0604020202020204"/>
              </a:rPr>
              <a:t>lợi</a:t>
            </a:r>
            <a:r>
              <a:rPr lang="en-US" sz="2800" dirty="0">
                <a:latin typeface="Arial" panose="020B0604020202020204"/>
              </a:rPr>
              <a:t> </a:t>
            </a:r>
            <a:r>
              <a:rPr lang="en-US" sz="2800" dirty="0" err="1">
                <a:latin typeface="Arial" panose="020B0604020202020204"/>
              </a:rPr>
              <a:t>trong</a:t>
            </a:r>
            <a:r>
              <a:rPr lang="en-US" sz="2800" dirty="0">
                <a:latin typeface="Arial" panose="020B0604020202020204"/>
              </a:rPr>
              <a:t> </a:t>
            </a:r>
            <a:r>
              <a:rPr lang="en-US" sz="2800" dirty="0" err="1">
                <a:latin typeface="Arial" panose="020B0604020202020204"/>
              </a:rPr>
              <a:t>cuộc</a:t>
            </a:r>
            <a:r>
              <a:rPr lang="en-US" sz="2800" dirty="0">
                <a:latin typeface="Arial" panose="020B0604020202020204"/>
              </a:rPr>
              <a:t> </a:t>
            </a:r>
            <a:r>
              <a:rPr lang="en-US" sz="2800" dirty="0" err="1">
                <a:latin typeface="Arial" panose="020B0604020202020204"/>
              </a:rPr>
              <a:t>đấu</a:t>
            </a:r>
            <a:r>
              <a:rPr lang="en-US" sz="2800" dirty="0">
                <a:latin typeface="Arial" panose="020B0604020202020204"/>
              </a:rPr>
              <a:t> </a:t>
            </a:r>
            <a:r>
              <a:rPr lang="en-US" sz="2800" dirty="0" err="1">
                <a:latin typeface="Arial" panose="020B0604020202020204"/>
              </a:rPr>
              <a:t>tranh</a:t>
            </a:r>
            <a:r>
              <a:rPr lang="en-US" sz="2800" dirty="0">
                <a:latin typeface="Arial" panose="020B0604020202020204"/>
              </a:rPr>
              <a:t> </a:t>
            </a:r>
            <a:r>
              <a:rPr lang="en-US" sz="2800" dirty="0" err="1">
                <a:latin typeface="Arial" panose="020B0604020202020204"/>
              </a:rPr>
              <a:t>chống</a:t>
            </a:r>
            <a:r>
              <a:rPr lang="en-US" sz="2800" dirty="0">
                <a:latin typeface="Arial" panose="020B0604020202020204"/>
              </a:rPr>
              <a:t> “</a:t>
            </a:r>
            <a:r>
              <a:rPr lang="en-US" sz="2800" dirty="0" err="1">
                <a:latin typeface="Arial" panose="020B0604020202020204"/>
              </a:rPr>
              <a:t>thù</a:t>
            </a:r>
            <a:r>
              <a:rPr lang="en-US" sz="2800" dirty="0">
                <a:latin typeface="Arial" panose="020B0604020202020204"/>
              </a:rPr>
              <a:t> </a:t>
            </a:r>
            <a:r>
              <a:rPr lang="en-US" sz="2800" dirty="0" err="1">
                <a:latin typeface="Arial" panose="020B0604020202020204"/>
              </a:rPr>
              <a:t>trong</a:t>
            </a:r>
            <a:r>
              <a:rPr lang="en-US" sz="2800" dirty="0">
                <a:latin typeface="Arial" panose="020B0604020202020204"/>
              </a:rPr>
              <a:t>, </a:t>
            </a:r>
            <a:r>
              <a:rPr lang="en-US" sz="2800" dirty="0" err="1">
                <a:latin typeface="Arial" panose="020B0604020202020204"/>
              </a:rPr>
              <a:t>giặc</a:t>
            </a:r>
            <a:r>
              <a:rPr lang="en-US" sz="2800" dirty="0">
                <a:latin typeface="Arial" panose="020B0604020202020204"/>
              </a:rPr>
              <a:t> </a:t>
            </a:r>
            <a:r>
              <a:rPr lang="en-US" sz="2800" dirty="0" err="1">
                <a:latin typeface="Arial" panose="020B0604020202020204"/>
              </a:rPr>
              <a:t>ngoài</a:t>
            </a:r>
            <a:r>
              <a:rPr lang="en-US" sz="2800" dirty="0" smtClean="0">
                <a:latin typeface="Arial" panose="020B0604020202020204"/>
              </a:rPr>
              <a:t>”</a:t>
            </a:r>
            <a:endParaRPr lang="en-US" sz="2800" dirty="0">
              <a:latin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6042" y="-3706030"/>
            <a:ext cx="18288000" cy="14480756"/>
          </a:xfrm>
          <a:custGeom>
            <a:avLst/>
            <a:gdLst/>
            <a:ahLst/>
            <a:cxnLst/>
            <a:rect l="l" t="t" r="r" b="b"/>
            <a:pathLst>
              <a:path w="18288000" h="14480756">
                <a:moveTo>
                  <a:pt x="0" y="0"/>
                </a:moveTo>
                <a:lnTo>
                  <a:pt x="18288000" y="0"/>
                </a:lnTo>
                <a:lnTo>
                  <a:pt x="18288000" y="14480756"/>
                </a:lnTo>
                <a:lnTo>
                  <a:pt x="0" y="14480756"/>
                </a:lnTo>
                <a:lnTo>
                  <a:pt x="0" y="0"/>
                </a:lnTo>
                <a:close/>
              </a:path>
            </a:pathLst>
          </a:custGeom>
          <a:blipFill>
            <a:blip r:embed="rId1"/>
            <a:stretch>
              <a:fillRect t="-17365" b="-8926"/>
            </a:stretch>
          </a:blipFill>
        </p:spPr>
      </p:sp>
      <p:grpSp>
        <p:nvGrpSpPr>
          <p:cNvPr id="8" name="Group 8"/>
          <p:cNvGrpSpPr/>
          <p:nvPr/>
        </p:nvGrpSpPr>
        <p:grpSpPr>
          <a:xfrm>
            <a:off x="658099" y="1302164"/>
            <a:ext cx="7419101" cy="2835090"/>
            <a:chOff x="0" y="-314785"/>
            <a:chExt cx="2863557" cy="1127585"/>
          </a:xfrm>
        </p:grpSpPr>
        <p:sp>
          <p:nvSpPr>
            <p:cNvPr id="9" name="Freeform 9"/>
            <p:cNvSpPr/>
            <p:nvPr/>
          </p:nvSpPr>
          <p:spPr>
            <a:xfrm>
              <a:off x="0" y="0"/>
              <a:ext cx="2863557" cy="465131"/>
            </a:xfrm>
            <a:custGeom>
              <a:avLst/>
              <a:gdLst/>
              <a:ahLst/>
              <a:cxnLst/>
              <a:rect l="l" t="t" r="r" b="b"/>
              <a:pathLst>
                <a:path w="2863557" h="465131">
                  <a:moveTo>
                    <a:pt x="0" y="0"/>
                  </a:moveTo>
                  <a:lnTo>
                    <a:pt x="2863557" y="0"/>
                  </a:lnTo>
                  <a:lnTo>
                    <a:pt x="2863557" y="465131"/>
                  </a:lnTo>
                  <a:lnTo>
                    <a:pt x="0" y="465131"/>
                  </a:lnTo>
                  <a:close/>
                </a:path>
              </a:pathLst>
            </a:custGeom>
            <a:solidFill>
              <a:srgbClr val="92FD7C"/>
            </a:solidFill>
          </p:spPr>
        </p:sp>
        <p:sp>
          <p:nvSpPr>
            <p:cNvPr id="10" name="TextBox 10"/>
            <p:cNvSpPr txBox="1"/>
            <p:nvPr/>
          </p:nvSpPr>
          <p:spPr>
            <a:xfrm>
              <a:off x="0" y="-314785"/>
              <a:ext cx="2863557" cy="1127585"/>
            </a:xfrm>
            <a:prstGeom prst="rect">
              <a:avLst/>
            </a:prstGeom>
          </p:spPr>
          <p:txBody>
            <a:bodyPr lIns="50800" tIns="50800" rIns="50800" bIns="50800" rtlCol="0" anchor="ctr"/>
            <a:lstStyle/>
            <a:p>
              <a:pPr algn="ctr">
                <a:lnSpc>
                  <a:spcPts val="6020"/>
                </a:lnSpc>
                <a:spcBef>
                  <a:spcPct val="0"/>
                </a:spcBef>
              </a:pPr>
              <a:r>
                <a:rPr lang="en-US" sz="4300" dirty="0">
                  <a:solidFill>
                    <a:srgbClr val="090000"/>
                  </a:solidFill>
                  <a:latin typeface="Arial" panose="020B0604020202020204"/>
                </a:rPr>
                <a:t> </a:t>
              </a:r>
              <a:r>
                <a:rPr lang="en-US" sz="4200" dirty="0" err="1">
                  <a:solidFill>
                    <a:srgbClr val="090000"/>
                  </a:solidFill>
                  <a:latin typeface="Arial" panose="020B0604020202020204"/>
                </a:rPr>
                <a:t>Quá</a:t>
              </a:r>
              <a:r>
                <a:rPr lang="en-US" sz="4200" dirty="0">
                  <a:solidFill>
                    <a:srgbClr val="090000"/>
                  </a:solidFill>
                  <a:latin typeface="Arial" panose="020B0604020202020204"/>
                </a:rPr>
                <a:t> </a:t>
              </a:r>
              <a:r>
                <a:rPr lang="en-US" sz="4200" dirty="0" err="1">
                  <a:solidFill>
                    <a:srgbClr val="090000"/>
                  </a:solidFill>
                  <a:latin typeface="Arial" panose="020B0604020202020204"/>
                </a:rPr>
                <a:t>trình</a:t>
              </a:r>
              <a:r>
                <a:rPr lang="en-US" sz="4200" dirty="0">
                  <a:solidFill>
                    <a:srgbClr val="090000"/>
                  </a:solidFill>
                  <a:latin typeface="Arial" panose="020B0604020202020204"/>
                </a:rPr>
                <a:t> </a:t>
              </a:r>
              <a:r>
                <a:rPr lang="en-US" sz="4200" dirty="0" err="1">
                  <a:solidFill>
                    <a:srgbClr val="090000"/>
                  </a:solidFill>
                  <a:latin typeface="Arial" panose="020B0604020202020204"/>
                </a:rPr>
                <a:t>chỉ</a:t>
              </a:r>
              <a:r>
                <a:rPr lang="en-US" sz="4200" dirty="0">
                  <a:solidFill>
                    <a:srgbClr val="090000"/>
                  </a:solidFill>
                  <a:latin typeface="Arial" panose="020B0604020202020204"/>
                </a:rPr>
                <a:t> </a:t>
              </a:r>
              <a:r>
                <a:rPr lang="en-US" sz="4200" dirty="0" err="1">
                  <a:solidFill>
                    <a:srgbClr val="090000"/>
                  </a:solidFill>
                  <a:latin typeface="Arial" panose="020B0604020202020204"/>
                </a:rPr>
                <a:t>đạo</a:t>
              </a:r>
              <a:r>
                <a:rPr lang="en-US" sz="4200" dirty="0">
                  <a:solidFill>
                    <a:srgbClr val="090000"/>
                  </a:solidFill>
                  <a:latin typeface="Arial" panose="020B0604020202020204"/>
                </a:rPr>
                <a:t> </a:t>
              </a:r>
              <a:r>
                <a:rPr lang="en-US" sz="4200" dirty="0" err="1">
                  <a:solidFill>
                    <a:srgbClr val="090000"/>
                  </a:solidFill>
                  <a:latin typeface="Arial" panose="020B0604020202020204"/>
                </a:rPr>
                <a:t>thực</a:t>
              </a:r>
              <a:r>
                <a:rPr lang="en-US" sz="4200" dirty="0">
                  <a:solidFill>
                    <a:srgbClr val="090000"/>
                  </a:solidFill>
                  <a:latin typeface="Arial" panose="020B0604020202020204"/>
                </a:rPr>
                <a:t> </a:t>
              </a:r>
              <a:r>
                <a:rPr lang="en-US" sz="4200" dirty="0" err="1">
                  <a:solidFill>
                    <a:srgbClr val="090000"/>
                  </a:solidFill>
                  <a:latin typeface="Arial" panose="020B0604020202020204"/>
                </a:rPr>
                <a:t>hiện</a:t>
              </a:r>
              <a:endParaRPr lang="en-US" sz="4200" dirty="0">
                <a:solidFill>
                  <a:srgbClr val="090000"/>
                </a:solidFill>
                <a:latin typeface="Arial" panose="020B0604020202020204"/>
              </a:endParaRPr>
            </a:p>
          </p:txBody>
        </p:sp>
      </p:grpSp>
      <p:sp>
        <p:nvSpPr>
          <p:cNvPr id="11" name="Freeform 11"/>
          <p:cNvSpPr/>
          <p:nvPr/>
        </p:nvSpPr>
        <p:spPr>
          <a:xfrm>
            <a:off x="408700" y="3738497"/>
            <a:ext cx="4718621" cy="3174902"/>
          </a:xfrm>
          <a:custGeom>
            <a:avLst/>
            <a:gdLst/>
            <a:ahLst/>
            <a:cxnLst/>
            <a:rect l="l" t="t" r="r" b="b"/>
            <a:pathLst>
              <a:path w="5536556" h="5417490">
                <a:moveTo>
                  <a:pt x="0" y="0"/>
                </a:moveTo>
                <a:lnTo>
                  <a:pt x="5536556" y="0"/>
                </a:lnTo>
                <a:lnTo>
                  <a:pt x="5536556" y="5417490"/>
                </a:lnTo>
                <a:lnTo>
                  <a:pt x="0" y="5417490"/>
                </a:lnTo>
                <a:lnTo>
                  <a:pt x="0" y="0"/>
                </a:lnTo>
                <a:close/>
              </a:path>
            </a:pathLst>
          </a:custGeom>
          <a:blipFill>
            <a:blip r:embed="rId2"/>
            <a:stretch>
              <a:fillRect/>
            </a:stretch>
          </a:blipFill>
        </p:spPr>
      </p:sp>
      <p:grpSp>
        <p:nvGrpSpPr>
          <p:cNvPr id="13" name="Group 13"/>
          <p:cNvGrpSpPr/>
          <p:nvPr/>
        </p:nvGrpSpPr>
        <p:grpSpPr>
          <a:xfrm>
            <a:off x="6646082" y="3780080"/>
            <a:ext cx="10422718" cy="2676236"/>
            <a:chOff x="0" y="0"/>
            <a:chExt cx="1922199" cy="1363049"/>
          </a:xfrm>
        </p:grpSpPr>
        <p:sp>
          <p:nvSpPr>
            <p:cNvPr id="14" name="Freeform 14"/>
            <p:cNvSpPr/>
            <p:nvPr/>
          </p:nvSpPr>
          <p:spPr>
            <a:xfrm>
              <a:off x="0" y="0"/>
              <a:ext cx="1922199" cy="1363049"/>
            </a:xfrm>
            <a:custGeom>
              <a:avLst/>
              <a:gdLst/>
              <a:ahLst/>
              <a:cxnLst/>
              <a:rect l="l" t="t" r="r" b="b"/>
              <a:pathLst>
                <a:path w="1922199" h="1363049">
                  <a:moveTo>
                    <a:pt x="54100" y="0"/>
                  </a:moveTo>
                  <a:lnTo>
                    <a:pt x="1868100" y="0"/>
                  </a:lnTo>
                  <a:cubicBezTo>
                    <a:pt x="1897978" y="0"/>
                    <a:pt x="1922199" y="24221"/>
                    <a:pt x="1922199" y="54100"/>
                  </a:cubicBezTo>
                  <a:lnTo>
                    <a:pt x="1922199" y="1308949"/>
                  </a:lnTo>
                  <a:cubicBezTo>
                    <a:pt x="1922199" y="1338828"/>
                    <a:pt x="1897978" y="1363049"/>
                    <a:pt x="1868100" y="1363049"/>
                  </a:cubicBezTo>
                  <a:lnTo>
                    <a:pt x="54100" y="1363049"/>
                  </a:lnTo>
                  <a:cubicBezTo>
                    <a:pt x="24221" y="1363049"/>
                    <a:pt x="0" y="1338828"/>
                    <a:pt x="0" y="1308949"/>
                  </a:cubicBezTo>
                  <a:lnTo>
                    <a:pt x="0" y="54100"/>
                  </a:lnTo>
                  <a:cubicBezTo>
                    <a:pt x="0" y="24221"/>
                    <a:pt x="24221" y="0"/>
                    <a:pt x="54100" y="0"/>
                  </a:cubicBezTo>
                  <a:close/>
                </a:path>
              </a:pathLst>
            </a:custGeom>
            <a:solidFill>
              <a:srgbClr val="FFFFFF"/>
            </a:solidFill>
          </p:spPr>
        </p:sp>
        <p:sp>
          <p:nvSpPr>
            <p:cNvPr id="15" name="TextBox 15"/>
            <p:cNvSpPr txBox="1"/>
            <p:nvPr/>
          </p:nvSpPr>
          <p:spPr>
            <a:xfrm>
              <a:off x="0" y="-38100"/>
              <a:ext cx="812800" cy="850900"/>
            </a:xfrm>
            <a:prstGeom prst="rect">
              <a:avLst/>
            </a:prstGeom>
          </p:spPr>
          <p:txBody>
            <a:bodyPr lIns="50800" tIns="50800" rIns="50800" bIns="50800" rtlCol="0" anchor="ctr"/>
            <a:lstStyle/>
            <a:p>
              <a:pPr algn="ctr">
                <a:lnSpc>
                  <a:spcPts val="2660"/>
                </a:lnSpc>
              </a:pPr>
            </a:p>
          </p:txBody>
        </p:sp>
      </p:grpSp>
      <p:sp>
        <p:nvSpPr>
          <p:cNvPr id="17" name="TextBox 17"/>
          <p:cNvSpPr txBox="1"/>
          <p:nvPr/>
        </p:nvSpPr>
        <p:spPr>
          <a:xfrm>
            <a:off x="6824324" y="4068366"/>
            <a:ext cx="10252882" cy="1923604"/>
          </a:xfrm>
          <a:prstGeom prst="rect">
            <a:avLst/>
          </a:prstGeom>
        </p:spPr>
        <p:txBody>
          <a:bodyPr wrap="square" lIns="0" tIns="0" rIns="0" bIns="0" rtlCol="0" anchor="t">
            <a:spAutoFit/>
          </a:bodyPr>
          <a:lstStyle/>
          <a:p>
            <a:pPr>
              <a:lnSpc>
                <a:spcPts val="5040"/>
              </a:lnSpc>
              <a:spcBef>
                <a:spcPct val="0"/>
              </a:spcBef>
            </a:pPr>
            <a:r>
              <a:rPr lang="en-US" sz="2800" dirty="0">
                <a:solidFill>
                  <a:srgbClr val="090000"/>
                </a:solidFill>
                <a:latin typeface="Arial" panose="020B0604020202020204"/>
              </a:rPr>
              <a:t>- </a:t>
            </a:r>
            <a:r>
              <a:rPr lang="en-US" sz="2800" dirty="0" err="1">
                <a:solidFill>
                  <a:srgbClr val="090000"/>
                </a:solidFill>
                <a:latin typeface="Arial" panose="020B0604020202020204"/>
              </a:rPr>
              <a:t>Tăng</a:t>
            </a:r>
            <a:r>
              <a:rPr lang="en-US" sz="2800" dirty="0">
                <a:solidFill>
                  <a:srgbClr val="090000"/>
                </a:solidFill>
                <a:latin typeface="Arial" panose="020B0604020202020204"/>
              </a:rPr>
              <a:t> </a:t>
            </a:r>
            <a:r>
              <a:rPr lang="en-US" sz="2800" dirty="0" err="1">
                <a:solidFill>
                  <a:srgbClr val="090000"/>
                </a:solidFill>
                <a:latin typeface="Arial" panose="020B0604020202020204"/>
              </a:rPr>
              <a:t>cường</a:t>
            </a:r>
            <a:r>
              <a:rPr lang="en-US" sz="2800" dirty="0">
                <a:solidFill>
                  <a:srgbClr val="090000"/>
                </a:solidFill>
                <a:latin typeface="Arial" panose="020B0604020202020204"/>
              </a:rPr>
              <a:t> </a:t>
            </a:r>
            <a:r>
              <a:rPr lang="en-US" sz="2800" dirty="0" err="1">
                <a:solidFill>
                  <a:srgbClr val="090000"/>
                </a:solidFill>
                <a:latin typeface="Arial" panose="020B0604020202020204"/>
              </a:rPr>
              <a:t>khả</a:t>
            </a:r>
            <a:r>
              <a:rPr lang="en-US" sz="2800" dirty="0">
                <a:solidFill>
                  <a:srgbClr val="090000"/>
                </a:solidFill>
                <a:latin typeface="Arial" panose="020B0604020202020204"/>
              </a:rPr>
              <a:t> </a:t>
            </a:r>
            <a:r>
              <a:rPr lang="en-US" sz="2800" dirty="0" err="1">
                <a:solidFill>
                  <a:srgbClr val="090000"/>
                </a:solidFill>
                <a:latin typeface="Arial" panose="020B0604020202020204"/>
              </a:rPr>
              <a:t>năng</a:t>
            </a:r>
            <a:r>
              <a:rPr lang="en-US" sz="2800" dirty="0">
                <a:solidFill>
                  <a:srgbClr val="090000"/>
                </a:solidFill>
                <a:latin typeface="Arial" panose="020B0604020202020204"/>
              </a:rPr>
              <a:t> </a:t>
            </a:r>
            <a:r>
              <a:rPr lang="en-US" sz="2800" dirty="0" err="1">
                <a:solidFill>
                  <a:srgbClr val="090000"/>
                </a:solidFill>
                <a:latin typeface="Arial" panose="020B0604020202020204"/>
              </a:rPr>
              <a:t>quốc</a:t>
            </a:r>
            <a:r>
              <a:rPr lang="en-US" sz="2800" dirty="0">
                <a:solidFill>
                  <a:srgbClr val="090000"/>
                </a:solidFill>
                <a:latin typeface="Arial" panose="020B0604020202020204"/>
              </a:rPr>
              <a:t> </a:t>
            </a:r>
            <a:r>
              <a:rPr lang="en-US" sz="2800" dirty="0" err="1">
                <a:solidFill>
                  <a:srgbClr val="090000"/>
                </a:solidFill>
                <a:latin typeface="Arial" panose="020B0604020202020204"/>
              </a:rPr>
              <a:t>phòng</a:t>
            </a:r>
            <a:r>
              <a:rPr lang="en-US" sz="2800" dirty="0">
                <a:solidFill>
                  <a:srgbClr val="090000"/>
                </a:solidFill>
                <a:latin typeface="Arial" panose="020B0604020202020204"/>
              </a:rPr>
              <a:t> </a:t>
            </a:r>
            <a:r>
              <a:rPr lang="en-US" sz="2800" dirty="0" err="1">
                <a:solidFill>
                  <a:srgbClr val="090000"/>
                </a:solidFill>
                <a:latin typeface="Arial" panose="020B0604020202020204"/>
              </a:rPr>
              <a:t>và</a:t>
            </a:r>
            <a:r>
              <a:rPr lang="en-US" sz="2800" dirty="0">
                <a:solidFill>
                  <a:srgbClr val="090000"/>
                </a:solidFill>
                <a:latin typeface="Arial" panose="020B0604020202020204"/>
              </a:rPr>
              <a:t> an </a:t>
            </a:r>
            <a:r>
              <a:rPr lang="en-US" sz="2800" dirty="0" err="1">
                <a:solidFill>
                  <a:srgbClr val="090000"/>
                </a:solidFill>
                <a:latin typeface="Arial" panose="020B0604020202020204"/>
              </a:rPr>
              <a:t>ninh</a:t>
            </a:r>
            <a:r>
              <a:rPr lang="en-US" sz="2800" dirty="0">
                <a:solidFill>
                  <a:srgbClr val="090000"/>
                </a:solidFill>
                <a:latin typeface="Arial" panose="020B0604020202020204"/>
              </a:rPr>
              <a:t> </a:t>
            </a:r>
            <a:r>
              <a:rPr lang="en-US" sz="2800" dirty="0" err="1">
                <a:solidFill>
                  <a:srgbClr val="090000"/>
                </a:solidFill>
                <a:latin typeface="Arial" panose="020B0604020202020204"/>
              </a:rPr>
              <a:t>của</a:t>
            </a:r>
            <a:r>
              <a:rPr lang="en-US" sz="2800" dirty="0">
                <a:solidFill>
                  <a:srgbClr val="090000"/>
                </a:solidFill>
                <a:latin typeface="Arial" panose="020B0604020202020204"/>
              </a:rPr>
              <a:t> </a:t>
            </a:r>
            <a:r>
              <a:rPr lang="en-US" sz="2800" dirty="0" err="1">
                <a:solidFill>
                  <a:srgbClr val="090000"/>
                </a:solidFill>
                <a:latin typeface="Arial" panose="020B0604020202020204"/>
              </a:rPr>
              <a:t>đất</a:t>
            </a:r>
            <a:r>
              <a:rPr lang="en-US" sz="2800" dirty="0">
                <a:solidFill>
                  <a:srgbClr val="090000"/>
                </a:solidFill>
                <a:latin typeface="Arial" panose="020B0604020202020204"/>
              </a:rPr>
              <a:t> </a:t>
            </a:r>
            <a:r>
              <a:rPr lang="en-US" sz="2800" dirty="0" err="1">
                <a:solidFill>
                  <a:srgbClr val="090000"/>
                </a:solidFill>
                <a:latin typeface="Arial" panose="020B0604020202020204"/>
              </a:rPr>
              <a:t>nước</a:t>
            </a:r>
            <a:r>
              <a:rPr lang="en-US" sz="2800" dirty="0">
                <a:solidFill>
                  <a:srgbClr val="090000"/>
                </a:solidFill>
                <a:latin typeface="Arial" panose="020B0604020202020204"/>
              </a:rPr>
              <a:t>, </a:t>
            </a:r>
            <a:r>
              <a:rPr lang="en-US" sz="2800" dirty="0" err="1">
                <a:solidFill>
                  <a:srgbClr val="090000"/>
                </a:solidFill>
                <a:latin typeface="Arial" panose="020B0604020202020204"/>
              </a:rPr>
              <a:t>kết</a:t>
            </a:r>
            <a:r>
              <a:rPr lang="en-US" sz="2800" dirty="0">
                <a:solidFill>
                  <a:srgbClr val="090000"/>
                </a:solidFill>
                <a:latin typeface="Arial" panose="020B0604020202020204"/>
              </a:rPr>
              <a:t> </a:t>
            </a:r>
            <a:r>
              <a:rPr lang="en-US" sz="2800" dirty="0" err="1">
                <a:solidFill>
                  <a:srgbClr val="090000"/>
                </a:solidFill>
                <a:latin typeface="Arial" panose="020B0604020202020204"/>
              </a:rPr>
              <a:t>hợp</a:t>
            </a:r>
            <a:r>
              <a:rPr lang="en-US" sz="2800" dirty="0">
                <a:solidFill>
                  <a:srgbClr val="090000"/>
                </a:solidFill>
                <a:latin typeface="Arial" panose="020B0604020202020204"/>
              </a:rPr>
              <a:t> </a:t>
            </a:r>
            <a:r>
              <a:rPr lang="en-US" sz="2800" dirty="0" err="1">
                <a:solidFill>
                  <a:srgbClr val="090000"/>
                </a:solidFill>
                <a:latin typeface="Arial" panose="020B0604020202020204"/>
              </a:rPr>
              <a:t>kinh</a:t>
            </a:r>
            <a:r>
              <a:rPr lang="en-US" sz="2800" dirty="0">
                <a:solidFill>
                  <a:srgbClr val="090000"/>
                </a:solidFill>
                <a:latin typeface="Arial" panose="020B0604020202020204"/>
              </a:rPr>
              <a:t> </a:t>
            </a:r>
            <a:r>
              <a:rPr lang="en-US" sz="2800" dirty="0" err="1">
                <a:solidFill>
                  <a:srgbClr val="090000"/>
                </a:solidFill>
                <a:latin typeface="Arial" panose="020B0604020202020204"/>
              </a:rPr>
              <a:t>tế</a:t>
            </a:r>
            <a:r>
              <a:rPr lang="en-US" sz="2800" dirty="0">
                <a:solidFill>
                  <a:srgbClr val="090000"/>
                </a:solidFill>
                <a:latin typeface="Arial" panose="020B0604020202020204"/>
              </a:rPr>
              <a:t> </a:t>
            </a:r>
            <a:r>
              <a:rPr lang="en-US" sz="2800" dirty="0" err="1">
                <a:solidFill>
                  <a:srgbClr val="090000"/>
                </a:solidFill>
                <a:latin typeface="Arial" panose="020B0604020202020204"/>
              </a:rPr>
              <a:t>với</a:t>
            </a:r>
            <a:r>
              <a:rPr lang="en-US" sz="2800" dirty="0">
                <a:solidFill>
                  <a:srgbClr val="090000"/>
                </a:solidFill>
                <a:latin typeface="Arial" panose="020B0604020202020204"/>
              </a:rPr>
              <a:t> </a:t>
            </a:r>
            <a:r>
              <a:rPr lang="en-US" sz="2800" dirty="0" err="1">
                <a:solidFill>
                  <a:srgbClr val="090000"/>
                </a:solidFill>
                <a:latin typeface="Arial" panose="020B0604020202020204"/>
              </a:rPr>
              <a:t>quốc</a:t>
            </a:r>
            <a:r>
              <a:rPr lang="en-US" sz="2800" dirty="0">
                <a:solidFill>
                  <a:srgbClr val="090000"/>
                </a:solidFill>
                <a:latin typeface="Arial" panose="020B0604020202020204"/>
              </a:rPr>
              <a:t> </a:t>
            </a:r>
            <a:r>
              <a:rPr lang="en-US" sz="2800" dirty="0" err="1">
                <a:solidFill>
                  <a:srgbClr val="090000"/>
                </a:solidFill>
                <a:latin typeface="Arial" panose="020B0604020202020204"/>
              </a:rPr>
              <a:t>phòng</a:t>
            </a:r>
            <a:r>
              <a:rPr lang="en-US" sz="2800" dirty="0">
                <a:solidFill>
                  <a:srgbClr val="090000"/>
                </a:solidFill>
                <a:latin typeface="Arial" panose="020B0604020202020204"/>
              </a:rPr>
              <a:t>, </a:t>
            </a:r>
            <a:r>
              <a:rPr lang="en-US" sz="2800" dirty="0" err="1">
                <a:solidFill>
                  <a:srgbClr val="090000"/>
                </a:solidFill>
                <a:latin typeface="Arial" panose="020B0604020202020204"/>
              </a:rPr>
              <a:t>quốc</a:t>
            </a:r>
            <a:r>
              <a:rPr lang="en-US" sz="2800" dirty="0">
                <a:solidFill>
                  <a:srgbClr val="090000"/>
                </a:solidFill>
                <a:latin typeface="Arial" panose="020B0604020202020204"/>
              </a:rPr>
              <a:t> </a:t>
            </a:r>
            <a:r>
              <a:rPr lang="en-US" sz="2800" dirty="0" err="1">
                <a:solidFill>
                  <a:srgbClr val="090000"/>
                </a:solidFill>
                <a:latin typeface="Arial" panose="020B0604020202020204"/>
              </a:rPr>
              <a:t>phòng</a:t>
            </a:r>
            <a:r>
              <a:rPr lang="en-US" sz="2800" dirty="0">
                <a:solidFill>
                  <a:srgbClr val="090000"/>
                </a:solidFill>
                <a:latin typeface="Arial" panose="020B0604020202020204"/>
              </a:rPr>
              <a:t> </a:t>
            </a:r>
            <a:r>
              <a:rPr lang="en-US" sz="2800" dirty="0" err="1">
                <a:solidFill>
                  <a:srgbClr val="090000"/>
                </a:solidFill>
                <a:latin typeface="Arial" panose="020B0604020202020204"/>
              </a:rPr>
              <a:t>với</a:t>
            </a:r>
            <a:r>
              <a:rPr lang="en-US" sz="2800" dirty="0">
                <a:solidFill>
                  <a:srgbClr val="090000"/>
                </a:solidFill>
                <a:latin typeface="Arial" panose="020B0604020202020204"/>
              </a:rPr>
              <a:t> </a:t>
            </a:r>
            <a:r>
              <a:rPr lang="en-US" sz="2800" dirty="0" err="1">
                <a:solidFill>
                  <a:srgbClr val="090000"/>
                </a:solidFill>
                <a:latin typeface="Arial" panose="020B0604020202020204"/>
              </a:rPr>
              <a:t>kinh</a:t>
            </a:r>
            <a:r>
              <a:rPr lang="en-US" sz="2800" dirty="0">
                <a:solidFill>
                  <a:srgbClr val="090000"/>
                </a:solidFill>
                <a:latin typeface="Arial" panose="020B0604020202020204"/>
              </a:rPr>
              <a:t> </a:t>
            </a:r>
            <a:r>
              <a:rPr lang="en-US" sz="2800" dirty="0" err="1">
                <a:solidFill>
                  <a:srgbClr val="090000"/>
                </a:solidFill>
                <a:latin typeface="Arial" panose="020B0604020202020204"/>
              </a:rPr>
              <a:t>tế</a:t>
            </a:r>
            <a:r>
              <a:rPr lang="en-US" sz="2800" dirty="0">
                <a:solidFill>
                  <a:srgbClr val="090000"/>
                </a:solidFill>
                <a:latin typeface="Arial" panose="020B0604020202020204"/>
              </a:rPr>
              <a:t>. </a:t>
            </a:r>
            <a:endParaRPr lang="en-US" sz="2800" dirty="0">
              <a:solidFill>
                <a:srgbClr val="090000"/>
              </a:solidFill>
              <a:latin typeface="Arial" panose="020B0604020202020204"/>
            </a:endParaRPr>
          </a:p>
          <a:p>
            <a:pPr>
              <a:lnSpc>
                <a:spcPts val="5040"/>
              </a:lnSpc>
              <a:spcBef>
                <a:spcPct val="0"/>
              </a:spcBef>
            </a:pPr>
            <a:r>
              <a:rPr lang="en-US" sz="2800" dirty="0">
                <a:solidFill>
                  <a:srgbClr val="090000"/>
                </a:solidFill>
                <a:latin typeface="Arial" panose="020B0604020202020204"/>
              </a:rPr>
              <a:t>- </a:t>
            </a:r>
            <a:r>
              <a:rPr lang="en-US" sz="2800" dirty="0" err="1">
                <a:solidFill>
                  <a:srgbClr val="090000"/>
                </a:solidFill>
                <a:latin typeface="Arial" panose="020B0604020202020204"/>
              </a:rPr>
              <a:t>Xây</a:t>
            </a:r>
            <a:r>
              <a:rPr lang="en-US" sz="2800" dirty="0">
                <a:solidFill>
                  <a:srgbClr val="090000"/>
                </a:solidFill>
                <a:latin typeface="Arial" panose="020B0604020202020204"/>
              </a:rPr>
              <a:t> </a:t>
            </a:r>
            <a:r>
              <a:rPr lang="en-US" sz="2800" dirty="0" err="1">
                <a:solidFill>
                  <a:srgbClr val="090000"/>
                </a:solidFill>
                <a:latin typeface="Arial" panose="020B0604020202020204"/>
              </a:rPr>
              <a:t>dựng</a:t>
            </a:r>
            <a:r>
              <a:rPr lang="en-US" sz="2800" dirty="0">
                <a:solidFill>
                  <a:srgbClr val="090000"/>
                </a:solidFill>
                <a:latin typeface="Arial" panose="020B0604020202020204"/>
              </a:rPr>
              <a:t> </a:t>
            </a:r>
            <a:r>
              <a:rPr lang="en-US" sz="2800" dirty="0" err="1">
                <a:solidFill>
                  <a:srgbClr val="090000"/>
                </a:solidFill>
                <a:latin typeface="Arial" panose="020B0604020202020204"/>
              </a:rPr>
              <a:t>lực</a:t>
            </a:r>
            <a:r>
              <a:rPr lang="en-US" sz="2800" dirty="0">
                <a:solidFill>
                  <a:srgbClr val="090000"/>
                </a:solidFill>
                <a:latin typeface="Arial" panose="020B0604020202020204"/>
              </a:rPr>
              <a:t> </a:t>
            </a:r>
            <a:r>
              <a:rPr lang="en-US" sz="2800" dirty="0" err="1">
                <a:solidFill>
                  <a:srgbClr val="090000"/>
                </a:solidFill>
                <a:latin typeface="Arial" panose="020B0604020202020204"/>
              </a:rPr>
              <a:t>lượng</a:t>
            </a:r>
            <a:r>
              <a:rPr lang="en-US" sz="2800" dirty="0">
                <a:solidFill>
                  <a:srgbClr val="090000"/>
                </a:solidFill>
                <a:latin typeface="Arial" panose="020B0604020202020204"/>
              </a:rPr>
              <a:t> </a:t>
            </a:r>
            <a:r>
              <a:rPr lang="en-US" sz="2800" dirty="0" err="1">
                <a:solidFill>
                  <a:srgbClr val="090000"/>
                </a:solidFill>
                <a:latin typeface="Arial" panose="020B0604020202020204"/>
              </a:rPr>
              <a:t>công</a:t>
            </a:r>
            <a:r>
              <a:rPr lang="en-US" sz="2800" dirty="0">
                <a:solidFill>
                  <a:srgbClr val="090000"/>
                </a:solidFill>
                <a:latin typeface="Arial" panose="020B0604020202020204"/>
              </a:rPr>
              <a:t> an </a:t>
            </a:r>
            <a:r>
              <a:rPr lang="en-US" sz="2800" dirty="0" err="1">
                <a:solidFill>
                  <a:srgbClr val="090000"/>
                </a:solidFill>
                <a:latin typeface="Arial" panose="020B0604020202020204"/>
              </a:rPr>
              <a:t>nhân</a:t>
            </a:r>
            <a:r>
              <a:rPr lang="en-US" sz="2800" dirty="0">
                <a:solidFill>
                  <a:srgbClr val="090000"/>
                </a:solidFill>
                <a:latin typeface="Arial" panose="020B0604020202020204"/>
              </a:rPr>
              <a:t> </a:t>
            </a:r>
            <a:r>
              <a:rPr lang="en-US" sz="2800" dirty="0" err="1">
                <a:solidFill>
                  <a:srgbClr val="090000"/>
                </a:solidFill>
                <a:latin typeface="Arial" panose="020B0604020202020204"/>
              </a:rPr>
              <a:t>dân</a:t>
            </a:r>
            <a:r>
              <a:rPr lang="en-US" sz="2800" dirty="0">
                <a:solidFill>
                  <a:srgbClr val="090000"/>
                </a:solidFill>
                <a:latin typeface="Arial" panose="020B0604020202020204"/>
              </a:rPr>
              <a:t> </a:t>
            </a:r>
            <a:r>
              <a:rPr lang="en-US" sz="2800" dirty="0" err="1">
                <a:solidFill>
                  <a:srgbClr val="090000"/>
                </a:solidFill>
                <a:latin typeface="Arial" panose="020B0604020202020204"/>
              </a:rPr>
              <a:t>trong</a:t>
            </a:r>
            <a:r>
              <a:rPr lang="en-US" sz="2800" dirty="0">
                <a:solidFill>
                  <a:srgbClr val="090000"/>
                </a:solidFill>
                <a:latin typeface="Arial" panose="020B0604020202020204"/>
              </a:rPr>
              <a:t> </a:t>
            </a:r>
            <a:r>
              <a:rPr lang="en-US" sz="2800" dirty="0" err="1">
                <a:solidFill>
                  <a:srgbClr val="090000"/>
                </a:solidFill>
                <a:latin typeface="Arial" panose="020B0604020202020204"/>
              </a:rPr>
              <a:t>sạch</a:t>
            </a:r>
            <a:r>
              <a:rPr lang="en-US" sz="2800" dirty="0">
                <a:solidFill>
                  <a:srgbClr val="090000"/>
                </a:solidFill>
                <a:latin typeface="Arial" panose="020B0604020202020204"/>
              </a:rPr>
              <a:t>, </a:t>
            </a:r>
            <a:r>
              <a:rPr lang="en-US" sz="2800" dirty="0" err="1">
                <a:solidFill>
                  <a:srgbClr val="090000"/>
                </a:solidFill>
                <a:latin typeface="Arial" panose="020B0604020202020204"/>
              </a:rPr>
              <a:t>vững</a:t>
            </a:r>
            <a:r>
              <a:rPr lang="en-US" sz="2800" dirty="0">
                <a:solidFill>
                  <a:srgbClr val="090000"/>
                </a:solidFill>
                <a:latin typeface="Arial" panose="020B0604020202020204"/>
              </a:rPr>
              <a:t> </a:t>
            </a:r>
            <a:r>
              <a:rPr lang="en-US" sz="2800" dirty="0" err="1">
                <a:solidFill>
                  <a:srgbClr val="090000"/>
                </a:solidFill>
                <a:latin typeface="Arial" panose="020B0604020202020204"/>
              </a:rPr>
              <a:t>mạnh</a:t>
            </a:r>
            <a:endParaRPr lang="en-US" sz="2800" dirty="0">
              <a:solidFill>
                <a:srgbClr val="090000"/>
              </a:solidFill>
              <a:latin typeface="Arial" panose="020B0604020202020204"/>
            </a:endParaRPr>
          </a:p>
        </p:txBody>
      </p:sp>
      <p:grpSp>
        <p:nvGrpSpPr>
          <p:cNvPr id="18" name="Group 3"/>
          <p:cNvGrpSpPr/>
          <p:nvPr/>
        </p:nvGrpSpPr>
        <p:grpSpPr>
          <a:xfrm>
            <a:off x="2768011" y="191289"/>
            <a:ext cx="13056318" cy="1218411"/>
            <a:chOff x="0" y="0"/>
            <a:chExt cx="4482044" cy="418263"/>
          </a:xfrm>
        </p:grpSpPr>
        <p:sp>
          <p:nvSpPr>
            <p:cNvPr id="19" name="Freeform 4"/>
            <p:cNvSpPr/>
            <p:nvPr/>
          </p:nvSpPr>
          <p:spPr>
            <a:xfrm>
              <a:off x="0" y="0"/>
              <a:ext cx="4482044" cy="418263"/>
            </a:xfrm>
            <a:custGeom>
              <a:avLst/>
              <a:gdLst/>
              <a:ahLst/>
              <a:cxnLst/>
              <a:rect l="l" t="t" r="r" b="b"/>
              <a:pathLst>
                <a:path w="4482044" h="418263">
                  <a:moveTo>
                    <a:pt x="0" y="0"/>
                  </a:moveTo>
                  <a:lnTo>
                    <a:pt x="4482044" y="0"/>
                  </a:lnTo>
                  <a:lnTo>
                    <a:pt x="4482044" y="418263"/>
                  </a:lnTo>
                  <a:lnTo>
                    <a:pt x="0" y="418263"/>
                  </a:lnTo>
                  <a:close/>
                </a:path>
              </a:pathLst>
            </a:custGeom>
            <a:solidFill>
              <a:srgbClr val="FFFFFF"/>
            </a:solidFill>
          </p:spPr>
        </p:sp>
        <p:sp>
          <p:nvSpPr>
            <p:cNvPr id="20" name="TextBox 5"/>
            <p:cNvSpPr txBox="1"/>
            <p:nvPr/>
          </p:nvSpPr>
          <p:spPr>
            <a:xfrm>
              <a:off x="0" y="-38100"/>
              <a:ext cx="812800" cy="850900"/>
            </a:xfrm>
            <a:prstGeom prst="rect">
              <a:avLst/>
            </a:prstGeom>
          </p:spPr>
          <p:txBody>
            <a:bodyPr lIns="50800" tIns="50800" rIns="50800" bIns="50800" rtlCol="0" anchor="ctr"/>
            <a:lstStyle/>
            <a:p>
              <a:pPr algn="ctr">
                <a:lnSpc>
                  <a:spcPts val="2660"/>
                </a:lnSpc>
                <a:spcBef>
                  <a:spcPct val="0"/>
                </a:spcBef>
              </a:pPr>
            </a:p>
          </p:txBody>
        </p:sp>
      </p:grpSp>
      <p:sp>
        <p:nvSpPr>
          <p:cNvPr id="21" name="Freeform 7"/>
          <p:cNvSpPr/>
          <p:nvPr/>
        </p:nvSpPr>
        <p:spPr>
          <a:xfrm>
            <a:off x="16308403" y="80303"/>
            <a:ext cx="1158866" cy="1303396"/>
          </a:xfrm>
          <a:custGeom>
            <a:avLst/>
            <a:gdLst/>
            <a:ahLst/>
            <a:cxnLst/>
            <a:rect l="l" t="t" r="r" b="b"/>
            <a:pathLst>
              <a:path w="1314880" h="1421491">
                <a:moveTo>
                  <a:pt x="0" y="0"/>
                </a:moveTo>
                <a:lnTo>
                  <a:pt x="1314879" y="0"/>
                </a:lnTo>
                <a:lnTo>
                  <a:pt x="1314879" y="1421492"/>
                </a:lnTo>
                <a:lnTo>
                  <a:pt x="0" y="1421492"/>
                </a:lnTo>
                <a:lnTo>
                  <a:pt x="0" y="0"/>
                </a:lnTo>
                <a:close/>
              </a:path>
            </a:pathLst>
          </a:custGeom>
          <a:blipFill>
            <a:blip r:embed="rId3"/>
            <a:stretch>
              <a:fillRect/>
            </a:stretch>
          </a:blipFill>
        </p:spPr>
      </p:sp>
      <p:sp>
        <p:nvSpPr>
          <p:cNvPr id="22" name="Freeform 8"/>
          <p:cNvSpPr/>
          <p:nvPr/>
        </p:nvSpPr>
        <p:spPr>
          <a:xfrm flipH="1">
            <a:off x="685800" y="-6228"/>
            <a:ext cx="1461603" cy="1415928"/>
          </a:xfrm>
          <a:custGeom>
            <a:avLst/>
            <a:gdLst/>
            <a:ahLst/>
            <a:cxnLst/>
            <a:rect l="l" t="t" r="r" b="b"/>
            <a:pathLst>
              <a:path w="1461603" h="1415928">
                <a:moveTo>
                  <a:pt x="1461603" y="0"/>
                </a:moveTo>
                <a:lnTo>
                  <a:pt x="0" y="0"/>
                </a:lnTo>
                <a:lnTo>
                  <a:pt x="0" y="1415928"/>
                </a:lnTo>
                <a:lnTo>
                  <a:pt x="1461603" y="1415928"/>
                </a:lnTo>
                <a:lnTo>
                  <a:pt x="1461603" y="0"/>
                </a:lnTo>
                <a:close/>
              </a:path>
            </a:pathLst>
          </a:custGeom>
          <a:blipFill>
            <a:blip r:embed="rId4"/>
            <a:stretch>
              <a:fillRect/>
            </a:stretch>
          </a:blipFill>
        </p:spPr>
      </p:sp>
      <p:sp>
        <p:nvSpPr>
          <p:cNvPr id="23" name="TextBox 10"/>
          <p:cNvSpPr txBox="1"/>
          <p:nvPr/>
        </p:nvSpPr>
        <p:spPr>
          <a:xfrm>
            <a:off x="3154242" y="354992"/>
            <a:ext cx="12287522" cy="840740"/>
          </a:xfrm>
          <a:prstGeom prst="rect">
            <a:avLst/>
          </a:prstGeom>
        </p:spPr>
        <p:txBody>
          <a:bodyPr lIns="0" tIns="0" rIns="0" bIns="0" rtlCol="0" anchor="t">
            <a:spAutoFit/>
          </a:bodyPr>
          <a:lstStyle/>
          <a:p>
            <a:pPr algn="ctr">
              <a:lnSpc>
                <a:spcPts val="6160"/>
              </a:lnSpc>
              <a:spcBef>
                <a:spcPct val="0"/>
              </a:spcBef>
            </a:pPr>
            <a:r>
              <a:rPr lang="en-US" sz="4400" dirty="0">
                <a:solidFill>
                  <a:srgbClr val="090000"/>
                </a:solidFill>
                <a:latin typeface="Arial" panose="020B0604020202020204"/>
              </a:rPr>
              <a:t>02. </a:t>
            </a:r>
            <a:r>
              <a:rPr lang="en-US" sz="4400" dirty="0" err="1">
                <a:solidFill>
                  <a:srgbClr val="090000"/>
                </a:solidFill>
                <a:latin typeface="Arial" panose="020B0604020202020204"/>
              </a:rPr>
              <a:t>Quá</a:t>
            </a:r>
            <a:r>
              <a:rPr lang="en-US" sz="4400" dirty="0">
                <a:solidFill>
                  <a:srgbClr val="090000"/>
                </a:solidFill>
                <a:latin typeface="Arial" panose="020B0604020202020204"/>
              </a:rPr>
              <a:t> </a:t>
            </a:r>
            <a:r>
              <a:rPr lang="en-US" sz="4400" dirty="0" err="1">
                <a:solidFill>
                  <a:srgbClr val="090000"/>
                </a:solidFill>
                <a:latin typeface="Arial" panose="020B0604020202020204"/>
              </a:rPr>
              <a:t>trình</a:t>
            </a:r>
            <a:r>
              <a:rPr lang="en-US" sz="4400" dirty="0">
                <a:solidFill>
                  <a:srgbClr val="090000"/>
                </a:solidFill>
                <a:latin typeface="Arial" panose="020B0604020202020204"/>
              </a:rPr>
              <a:t> </a:t>
            </a:r>
            <a:r>
              <a:rPr lang="en-US" sz="4400" dirty="0" err="1">
                <a:solidFill>
                  <a:srgbClr val="090000"/>
                </a:solidFill>
                <a:latin typeface="Arial" panose="020B0604020202020204"/>
              </a:rPr>
              <a:t>lãnh</a:t>
            </a:r>
            <a:r>
              <a:rPr lang="en-US" sz="4400" dirty="0">
                <a:solidFill>
                  <a:srgbClr val="090000"/>
                </a:solidFill>
                <a:latin typeface="Arial" panose="020B0604020202020204"/>
              </a:rPr>
              <a:t> </a:t>
            </a:r>
            <a:r>
              <a:rPr lang="en-US" sz="4400" dirty="0" err="1">
                <a:solidFill>
                  <a:srgbClr val="090000"/>
                </a:solidFill>
                <a:latin typeface="Arial" panose="020B0604020202020204"/>
              </a:rPr>
              <a:t>đạo</a:t>
            </a:r>
            <a:r>
              <a:rPr lang="en-US" sz="4400" dirty="0">
                <a:solidFill>
                  <a:srgbClr val="090000"/>
                </a:solidFill>
                <a:latin typeface="Arial" panose="020B0604020202020204"/>
              </a:rPr>
              <a:t> </a:t>
            </a:r>
            <a:r>
              <a:rPr lang="en-US" sz="4400" dirty="0" err="1">
                <a:solidFill>
                  <a:srgbClr val="090000"/>
                </a:solidFill>
                <a:latin typeface="Arial" panose="020B0604020202020204"/>
              </a:rPr>
              <a:t>giữ</a:t>
            </a:r>
            <a:r>
              <a:rPr lang="en-US" sz="4400" dirty="0">
                <a:solidFill>
                  <a:srgbClr val="090000"/>
                </a:solidFill>
                <a:latin typeface="Arial" panose="020B0604020202020204"/>
              </a:rPr>
              <a:t> </a:t>
            </a:r>
            <a:r>
              <a:rPr lang="en-US" sz="4400" dirty="0" err="1">
                <a:solidFill>
                  <a:srgbClr val="090000"/>
                </a:solidFill>
                <a:latin typeface="Arial" panose="020B0604020202020204"/>
              </a:rPr>
              <a:t>vững</a:t>
            </a:r>
            <a:r>
              <a:rPr lang="en-US" sz="4400" dirty="0">
                <a:solidFill>
                  <a:srgbClr val="090000"/>
                </a:solidFill>
                <a:latin typeface="Arial" panose="020B0604020202020204"/>
              </a:rPr>
              <a:t> QPAN </a:t>
            </a:r>
            <a:r>
              <a:rPr lang="en-US" sz="4400" dirty="0" err="1">
                <a:solidFill>
                  <a:srgbClr val="090000"/>
                </a:solidFill>
                <a:latin typeface="Arial" panose="020B0604020202020204"/>
              </a:rPr>
              <a:t>của</a:t>
            </a:r>
            <a:r>
              <a:rPr lang="en-US" sz="4400" dirty="0">
                <a:solidFill>
                  <a:srgbClr val="090000"/>
                </a:solidFill>
                <a:latin typeface="Arial" panose="020B0604020202020204"/>
              </a:rPr>
              <a:t> </a:t>
            </a:r>
            <a:r>
              <a:rPr lang="en-US" sz="4400" dirty="0" err="1">
                <a:solidFill>
                  <a:srgbClr val="090000"/>
                </a:solidFill>
                <a:latin typeface="Arial" panose="020B0604020202020204"/>
              </a:rPr>
              <a:t>Đảng</a:t>
            </a:r>
            <a:endParaRPr lang="en-US" sz="4400" dirty="0">
              <a:solidFill>
                <a:srgbClr val="090000"/>
              </a:solidFill>
              <a:latin typeface="Arial" panose="020B0604020202020204"/>
            </a:endParaRPr>
          </a:p>
        </p:txBody>
      </p:sp>
      <p:sp>
        <p:nvSpPr>
          <p:cNvPr id="24" name="Freeform 12"/>
          <p:cNvSpPr/>
          <p:nvPr/>
        </p:nvSpPr>
        <p:spPr>
          <a:xfrm>
            <a:off x="12456936" y="6827276"/>
            <a:ext cx="4987401" cy="3028449"/>
          </a:xfrm>
          <a:custGeom>
            <a:avLst/>
            <a:gdLst/>
            <a:ahLst/>
            <a:cxnLst/>
            <a:rect l="l" t="t" r="r" b="b"/>
            <a:pathLst>
              <a:path w="5318988" h="5422701">
                <a:moveTo>
                  <a:pt x="0" y="0"/>
                </a:moveTo>
                <a:lnTo>
                  <a:pt x="5318988" y="0"/>
                </a:lnTo>
                <a:lnTo>
                  <a:pt x="5318988" y="5422700"/>
                </a:lnTo>
                <a:lnTo>
                  <a:pt x="0" y="5422700"/>
                </a:lnTo>
                <a:lnTo>
                  <a:pt x="0" y="0"/>
                </a:lnTo>
                <a:close/>
              </a:path>
            </a:pathLst>
          </a:custGeom>
          <a:blipFill>
            <a:blip r:embed="rId5"/>
            <a:stretch>
              <a:fillRect/>
            </a:stretch>
          </a:blipFill>
        </p:spPr>
      </p:sp>
      <p:grpSp>
        <p:nvGrpSpPr>
          <p:cNvPr id="26" name="Group 9"/>
          <p:cNvGrpSpPr/>
          <p:nvPr/>
        </p:nvGrpSpPr>
        <p:grpSpPr>
          <a:xfrm>
            <a:off x="990600" y="7257261"/>
            <a:ext cx="10062718" cy="2615798"/>
            <a:chOff x="0" y="0"/>
            <a:chExt cx="1922199" cy="1363049"/>
          </a:xfrm>
        </p:grpSpPr>
        <p:sp>
          <p:nvSpPr>
            <p:cNvPr id="27" name="Freeform 10"/>
            <p:cNvSpPr/>
            <p:nvPr/>
          </p:nvSpPr>
          <p:spPr>
            <a:xfrm>
              <a:off x="0" y="0"/>
              <a:ext cx="1922199" cy="1363049"/>
            </a:xfrm>
            <a:custGeom>
              <a:avLst/>
              <a:gdLst/>
              <a:ahLst/>
              <a:cxnLst/>
              <a:rect l="l" t="t" r="r" b="b"/>
              <a:pathLst>
                <a:path w="1922199" h="1363049">
                  <a:moveTo>
                    <a:pt x="54100" y="0"/>
                  </a:moveTo>
                  <a:lnTo>
                    <a:pt x="1868100" y="0"/>
                  </a:lnTo>
                  <a:cubicBezTo>
                    <a:pt x="1897978" y="0"/>
                    <a:pt x="1922199" y="24221"/>
                    <a:pt x="1922199" y="54100"/>
                  </a:cubicBezTo>
                  <a:lnTo>
                    <a:pt x="1922199" y="1308949"/>
                  </a:lnTo>
                  <a:cubicBezTo>
                    <a:pt x="1922199" y="1338828"/>
                    <a:pt x="1897978" y="1363049"/>
                    <a:pt x="1868100" y="1363049"/>
                  </a:cubicBezTo>
                  <a:lnTo>
                    <a:pt x="54100" y="1363049"/>
                  </a:lnTo>
                  <a:cubicBezTo>
                    <a:pt x="24221" y="1363049"/>
                    <a:pt x="0" y="1338828"/>
                    <a:pt x="0" y="1308949"/>
                  </a:cubicBezTo>
                  <a:lnTo>
                    <a:pt x="0" y="54100"/>
                  </a:lnTo>
                  <a:cubicBezTo>
                    <a:pt x="0" y="24221"/>
                    <a:pt x="24221" y="0"/>
                    <a:pt x="54100" y="0"/>
                  </a:cubicBezTo>
                  <a:close/>
                </a:path>
              </a:pathLst>
            </a:custGeom>
            <a:solidFill>
              <a:srgbClr val="FFFFFF"/>
            </a:solidFill>
          </p:spPr>
        </p:sp>
        <p:sp>
          <p:nvSpPr>
            <p:cNvPr id="28" name="TextBox 11"/>
            <p:cNvSpPr txBox="1"/>
            <p:nvPr/>
          </p:nvSpPr>
          <p:spPr>
            <a:xfrm>
              <a:off x="0" y="-38100"/>
              <a:ext cx="812800" cy="850900"/>
            </a:xfrm>
            <a:prstGeom prst="rect">
              <a:avLst/>
            </a:prstGeom>
          </p:spPr>
          <p:txBody>
            <a:bodyPr lIns="50800" tIns="50800" rIns="50800" bIns="50800" rtlCol="0" anchor="ctr"/>
            <a:lstStyle/>
            <a:p>
              <a:pPr algn="ctr">
                <a:lnSpc>
                  <a:spcPts val="2660"/>
                </a:lnSpc>
              </a:pPr>
            </a:p>
          </p:txBody>
        </p:sp>
      </p:grpSp>
      <p:sp>
        <p:nvSpPr>
          <p:cNvPr id="29" name="TextBox 14"/>
          <p:cNvSpPr txBox="1"/>
          <p:nvPr/>
        </p:nvSpPr>
        <p:spPr>
          <a:xfrm>
            <a:off x="1044123" y="7192379"/>
            <a:ext cx="10680339" cy="3206006"/>
          </a:xfrm>
          <a:prstGeom prst="rect">
            <a:avLst/>
          </a:prstGeom>
        </p:spPr>
        <p:txBody>
          <a:bodyPr wrap="square" lIns="0" tIns="0" rIns="0" bIns="0" rtlCol="0" anchor="t">
            <a:spAutoFit/>
          </a:bodyPr>
          <a:lstStyle/>
          <a:p>
            <a:pPr>
              <a:lnSpc>
                <a:spcPts val="5040"/>
              </a:lnSpc>
            </a:pPr>
            <a:r>
              <a:rPr lang="en-US" sz="2800" dirty="0" smtClean="0">
                <a:solidFill>
                  <a:srgbClr val="090000"/>
                </a:solidFill>
                <a:latin typeface="Arial" panose="020B0604020202020204"/>
              </a:rPr>
              <a:t>- </a:t>
            </a:r>
            <a:r>
              <a:rPr lang="en-US" sz="2800" dirty="0" err="1" smtClean="0">
                <a:solidFill>
                  <a:srgbClr val="090000"/>
                </a:solidFill>
                <a:latin typeface="Arial" panose="020B0604020202020204"/>
              </a:rPr>
              <a:t>Bảo</a:t>
            </a:r>
            <a:r>
              <a:rPr lang="en-US" sz="2800" dirty="0" smtClean="0">
                <a:solidFill>
                  <a:srgbClr val="090000"/>
                </a:solidFill>
                <a:latin typeface="Arial" panose="020B0604020202020204"/>
              </a:rPr>
              <a:t> </a:t>
            </a:r>
            <a:r>
              <a:rPr lang="en-US" sz="2800" dirty="0" err="1">
                <a:solidFill>
                  <a:srgbClr val="090000"/>
                </a:solidFill>
                <a:latin typeface="Arial" panose="020B0604020202020204"/>
              </a:rPr>
              <a:t>vệ</a:t>
            </a:r>
            <a:r>
              <a:rPr lang="en-US" sz="2800" dirty="0">
                <a:solidFill>
                  <a:srgbClr val="090000"/>
                </a:solidFill>
                <a:latin typeface="Arial" panose="020B0604020202020204"/>
              </a:rPr>
              <a:t> </a:t>
            </a:r>
            <a:r>
              <a:rPr lang="en-US" sz="2800" dirty="0" err="1">
                <a:solidFill>
                  <a:srgbClr val="090000"/>
                </a:solidFill>
                <a:latin typeface="Arial" panose="020B0604020202020204"/>
              </a:rPr>
              <a:t>vững</a:t>
            </a:r>
            <a:r>
              <a:rPr lang="en-US" sz="2800" dirty="0">
                <a:solidFill>
                  <a:srgbClr val="090000"/>
                </a:solidFill>
                <a:latin typeface="Arial" panose="020B0604020202020204"/>
              </a:rPr>
              <a:t> </a:t>
            </a:r>
            <a:r>
              <a:rPr lang="en-US" sz="2800" dirty="0" err="1">
                <a:solidFill>
                  <a:srgbClr val="090000"/>
                </a:solidFill>
                <a:latin typeface="Arial" panose="020B0604020202020204"/>
              </a:rPr>
              <a:t>chắc</a:t>
            </a:r>
            <a:r>
              <a:rPr lang="en-US" sz="2800" dirty="0">
                <a:solidFill>
                  <a:srgbClr val="090000"/>
                </a:solidFill>
                <a:latin typeface="Arial" panose="020B0604020202020204"/>
              </a:rPr>
              <a:t> </a:t>
            </a:r>
            <a:r>
              <a:rPr lang="en-US" sz="2800" dirty="0" err="1">
                <a:solidFill>
                  <a:srgbClr val="090000"/>
                </a:solidFill>
                <a:latin typeface="Arial" panose="020B0604020202020204"/>
              </a:rPr>
              <a:t>độc</a:t>
            </a:r>
            <a:r>
              <a:rPr lang="en-US" sz="2800" dirty="0">
                <a:solidFill>
                  <a:srgbClr val="090000"/>
                </a:solidFill>
                <a:latin typeface="Arial" panose="020B0604020202020204"/>
              </a:rPr>
              <a:t> </a:t>
            </a:r>
            <a:r>
              <a:rPr lang="en-US" sz="2800" dirty="0" err="1">
                <a:solidFill>
                  <a:srgbClr val="090000"/>
                </a:solidFill>
                <a:latin typeface="Arial" panose="020B0604020202020204"/>
              </a:rPr>
              <a:t>lập</a:t>
            </a:r>
            <a:r>
              <a:rPr lang="en-US" sz="2800" dirty="0">
                <a:solidFill>
                  <a:srgbClr val="090000"/>
                </a:solidFill>
                <a:latin typeface="Arial" panose="020B0604020202020204"/>
              </a:rPr>
              <a:t>, </a:t>
            </a:r>
            <a:r>
              <a:rPr lang="en-US" sz="2800" dirty="0" err="1">
                <a:solidFill>
                  <a:srgbClr val="090000"/>
                </a:solidFill>
                <a:latin typeface="Arial" panose="020B0604020202020204"/>
              </a:rPr>
              <a:t>chủ</a:t>
            </a:r>
            <a:r>
              <a:rPr lang="en-US" sz="2800" dirty="0">
                <a:solidFill>
                  <a:srgbClr val="090000"/>
                </a:solidFill>
                <a:latin typeface="Arial" panose="020B0604020202020204"/>
              </a:rPr>
              <a:t> </a:t>
            </a:r>
            <a:r>
              <a:rPr lang="en-US" sz="2800" dirty="0" err="1">
                <a:solidFill>
                  <a:srgbClr val="090000"/>
                </a:solidFill>
                <a:latin typeface="Arial" panose="020B0604020202020204"/>
              </a:rPr>
              <a:t>quyền</a:t>
            </a:r>
            <a:r>
              <a:rPr lang="en-US" sz="2800" dirty="0">
                <a:solidFill>
                  <a:srgbClr val="090000"/>
                </a:solidFill>
                <a:latin typeface="Arial" panose="020B0604020202020204"/>
              </a:rPr>
              <a:t>, </a:t>
            </a:r>
            <a:r>
              <a:rPr lang="en-US" sz="2800" dirty="0" err="1">
                <a:solidFill>
                  <a:srgbClr val="090000"/>
                </a:solidFill>
                <a:latin typeface="Arial" panose="020B0604020202020204"/>
              </a:rPr>
              <a:t>toàn</a:t>
            </a:r>
            <a:r>
              <a:rPr lang="en-US" sz="2800" dirty="0">
                <a:solidFill>
                  <a:srgbClr val="090000"/>
                </a:solidFill>
                <a:latin typeface="Arial" panose="020B0604020202020204"/>
              </a:rPr>
              <a:t> </a:t>
            </a:r>
            <a:r>
              <a:rPr lang="en-US" sz="2800" dirty="0" err="1">
                <a:solidFill>
                  <a:srgbClr val="090000"/>
                </a:solidFill>
                <a:latin typeface="Arial" panose="020B0604020202020204"/>
              </a:rPr>
              <a:t>vẹn</a:t>
            </a:r>
            <a:r>
              <a:rPr lang="en-US" sz="2800" dirty="0">
                <a:solidFill>
                  <a:srgbClr val="090000"/>
                </a:solidFill>
                <a:latin typeface="Arial" panose="020B0604020202020204"/>
              </a:rPr>
              <a:t> </a:t>
            </a:r>
            <a:r>
              <a:rPr lang="en-US" sz="2800" dirty="0" err="1">
                <a:solidFill>
                  <a:srgbClr val="090000"/>
                </a:solidFill>
                <a:latin typeface="Arial" panose="020B0604020202020204"/>
              </a:rPr>
              <a:t>lãnh</a:t>
            </a:r>
            <a:r>
              <a:rPr lang="en-US" sz="2800" dirty="0">
                <a:solidFill>
                  <a:srgbClr val="090000"/>
                </a:solidFill>
                <a:latin typeface="Arial" panose="020B0604020202020204"/>
              </a:rPr>
              <a:t> </a:t>
            </a:r>
            <a:r>
              <a:rPr lang="en-US" sz="2800" dirty="0" err="1">
                <a:solidFill>
                  <a:srgbClr val="090000"/>
                </a:solidFill>
                <a:latin typeface="Arial" panose="020B0604020202020204"/>
              </a:rPr>
              <a:t>thổ</a:t>
            </a:r>
            <a:r>
              <a:rPr lang="en-US" sz="2800" dirty="0">
                <a:solidFill>
                  <a:srgbClr val="090000"/>
                </a:solidFill>
                <a:latin typeface="Arial" panose="020B0604020202020204"/>
              </a:rPr>
              <a:t> </a:t>
            </a:r>
            <a:endParaRPr lang="en-US" sz="2800" dirty="0" smtClean="0">
              <a:solidFill>
                <a:srgbClr val="090000"/>
              </a:solidFill>
              <a:latin typeface="Arial" panose="020B0604020202020204"/>
            </a:endParaRPr>
          </a:p>
          <a:p>
            <a:pPr>
              <a:lnSpc>
                <a:spcPts val="5040"/>
              </a:lnSpc>
            </a:pPr>
            <a:r>
              <a:rPr lang="en-US" sz="2800" dirty="0" smtClean="0">
                <a:solidFill>
                  <a:srgbClr val="090000"/>
                </a:solidFill>
                <a:latin typeface="Arial" panose="020B0604020202020204"/>
              </a:rPr>
              <a:t>- </a:t>
            </a:r>
            <a:r>
              <a:rPr lang="en-US" sz="2800" dirty="0" err="1" smtClean="0">
                <a:solidFill>
                  <a:srgbClr val="090000"/>
                </a:solidFill>
                <a:latin typeface="Arial" panose="020B0604020202020204"/>
              </a:rPr>
              <a:t>Củng</a:t>
            </a:r>
            <a:r>
              <a:rPr lang="en-US" sz="2800" dirty="0" smtClean="0">
                <a:solidFill>
                  <a:srgbClr val="090000"/>
                </a:solidFill>
                <a:latin typeface="Arial" panose="020B0604020202020204"/>
              </a:rPr>
              <a:t> </a:t>
            </a:r>
            <a:r>
              <a:rPr lang="en-US" sz="2800" dirty="0" err="1">
                <a:solidFill>
                  <a:srgbClr val="090000"/>
                </a:solidFill>
                <a:latin typeface="Arial" panose="020B0604020202020204"/>
              </a:rPr>
              <a:t>cố</a:t>
            </a:r>
            <a:r>
              <a:rPr lang="en-US" sz="2800" dirty="0">
                <a:solidFill>
                  <a:srgbClr val="090000"/>
                </a:solidFill>
                <a:latin typeface="Arial" panose="020B0604020202020204"/>
              </a:rPr>
              <a:t> </a:t>
            </a:r>
            <a:r>
              <a:rPr lang="en-US" sz="2800" dirty="0" err="1">
                <a:solidFill>
                  <a:srgbClr val="090000"/>
                </a:solidFill>
                <a:latin typeface="Arial" panose="020B0604020202020204"/>
              </a:rPr>
              <a:t>quốc</a:t>
            </a:r>
            <a:r>
              <a:rPr lang="en-US" sz="2800" dirty="0">
                <a:solidFill>
                  <a:srgbClr val="090000"/>
                </a:solidFill>
                <a:latin typeface="Arial" panose="020B0604020202020204"/>
              </a:rPr>
              <a:t> </a:t>
            </a:r>
            <a:r>
              <a:rPr lang="en-US" sz="2800" dirty="0" err="1">
                <a:solidFill>
                  <a:srgbClr val="090000"/>
                </a:solidFill>
                <a:latin typeface="Arial" panose="020B0604020202020204"/>
              </a:rPr>
              <a:t>phòng</a:t>
            </a:r>
            <a:r>
              <a:rPr lang="en-US" sz="2800" dirty="0">
                <a:solidFill>
                  <a:srgbClr val="090000"/>
                </a:solidFill>
                <a:latin typeface="Arial" panose="020B0604020202020204"/>
              </a:rPr>
              <a:t>, </a:t>
            </a:r>
            <a:r>
              <a:rPr lang="en-US" sz="2800" dirty="0" err="1">
                <a:solidFill>
                  <a:srgbClr val="090000"/>
                </a:solidFill>
                <a:latin typeface="Arial" panose="020B0604020202020204"/>
              </a:rPr>
              <a:t>giữ</a:t>
            </a:r>
            <a:r>
              <a:rPr lang="en-US" sz="2800" dirty="0">
                <a:solidFill>
                  <a:srgbClr val="090000"/>
                </a:solidFill>
                <a:latin typeface="Arial" panose="020B0604020202020204"/>
              </a:rPr>
              <a:t> </a:t>
            </a:r>
            <a:r>
              <a:rPr lang="en-US" sz="2800" dirty="0" err="1">
                <a:solidFill>
                  <a:srgbClr val="090000"/>
                </a:solidFill>
                <a:latin typeface="Arial" panose="020B0604020202020204"/>
              </a:rPr>
              <a:t>vững</a:t>
            </a:r>
            <a:r>
              <a:rPr lang="en-US" sz="2800" dirty="0">
                <a:solidFill>
                  <a:srgbClr val="090000"/>
                </a:solidFill>
                <a:latin typeface="Arial" panose="020B0604020202020204"/>
              </a:rPr>
              <a:t> an </a:t>
            </a:r>
            <a:r>
              <a:rPr lang="en-US" sz="2800" dirty="0" err="1">
                <a:solidFill>
                  <a:srgbClr val="090000"/>
                </a:solidFill>
                <a:latin typeface="Arial" panose="020B0604020202020204"/>
              </a:rPr>
              <a:t>ninh</a:t>
            </a:r>
            <a:r>
              <a:rPr lang="en-US" sz="2800" dirty="0">
                <a:solidFill>
                  <a:srgbClr val="090000"/>
                </a:solidFill>
                <a:latin typeface="Arial" panose="020B0604020202020204"/>
              </a:rPr>
              <a:t> </a:t>
            </a:r>
            <a:r>
              <a:rPr lang="en-US" sz="2800" dirty="0" err="1">
                <a:solidFill>
                  <a:srgbClr val="090000"/>
                </a:solidFill>
                <a:latin typeface="Arial" panose="020B0604020202020204"/>
              </a:rPr>
              <a:t>quốc</a:t>
            </a:r>
            <a:r>
              <a:rPr lang="en-US" sz="2800" dirty="0">
                <a:solidFill>
                  <a:srgbClr val="090000"/>
                </a:solidFill>
                <a:latin typeface="Arial" panose="020B0604020202020204"/>
              </a:rPr>
              <a:t> </a:t>
            </a:r>
            <a:r>
              <a:rPr lang="en-US" sz="2800" dirty="0" err="1">
                <a:solidFill>
                  <a:srgbClr val="090000"/>
                </a:solidFill>
                <a:latin typeface="Arial" panose="020B0604020202020204"/>
              </a:rPr>
              <a:t>gia</a:t>
            </a:r>
            <a:r>
              <a:rPr lang="en-US" sz="2800" dirty="0" smtClean="0">
                <a:solidFill>
                  <a:srgbClr val="090000"/>
                </a:solidFill>
                <a:latin typeface="Arial" panose="020B0604020202020204"/>
              </a:rPr>
              <a:t>.</a:t>
            </a:r>
            <a:endParaRPr lang="en-US" sz="2800" dirty="0" smtClean="0">
              <a:solidFill>
                <a:srgbClr val="090000"/>
              </a:solidFill>
              <a:latin typeface="Arial" panose="020B0604020202020204"/>
            </a:endParaRPr>
          </a:p>
          <a:p>
            <a:pPr>
              <a:lnSpc>
                <a:spcPts val="5040"/>
              </a:lnSpc>
            </a:pPr>
            <a:r>
              <a:rPr lang="en-US" sz="2800" dirty="0" smtClean="0">
                <a:solidFill>
                  <a:srgbClr val="090000"/>
                </a:solidFill>
                <a:latin typeface="Arial" panose="020B0604020202020204"/>
              </a:rPr>
              <a:t>- </a:t>
            </a:r>
            <a:r>
              <a:rPr lang="en-US" sz="2800" dirty="0" err="1" smtClean="0">
                <a:solidFill>
                  <a:srgbClr val="090000"/>
                </a:solidFill>
                <a:latin typeface="Arial" panose="020B0604020202020204"/>
              </a:rPr>
              <a:t>Nâng</a:t>
            </a:r>
            <a:r>
              <a:rPr lang="en-US" sz="2800" dirty="0" smtClean="0">
                <a:solidFill>
                  <a:srgbClr val="090000"/>
                </a:solidFill>
                <a:latin typeface="Arial" panose="020B0604020202020204"/>
              </a:rPr>
              <a:t> </a:t>
            </a:r>
            <a:r>
              <a:rPr lang="en-US" sz="2800" dirty="0" err="1" smtClean="0">
                <a:solidFill>
                  <a:srgbClr val="090000"/>
                </a:solidFill>
                <a:latin typeface="Arial" panose="020B0604020202020204"/>
              </a:rPr>
              <a:t>cao</a:t>
            </a:r>
            <a:r>
              <a:rPr lang="en-US" sz="2800" dirty="0" smtClean="0">
                <a:solidFill>
                  <a:srgbClr val="090000"/>
                </a:solidFill>
                <a:latin typeface="Arial" panose="020B0604020202020204"/>
              </a:rPr>
              <a:t> </a:t>
            </a:r>
            <a:r>
              <a:rPr lang="en-US" sz="2800" dirty="0" err="1">
                <a:solidFill>
                  <a:srgbClr val="090000"/>
                </a:solidFill>
                <a:latin typeface="Arial" panose="020B0604020202020204"/>
              </a:rPr>
              <a:t>tính</a:t>
            </a:r>
            <a:r>
              <a:rPr lang="en-US" sz="2800" dirty="0">
                <a:solidFill>
                  <a:srgbClr val="090000"/>
                </a:solidFill>
                <a:latin typeface="Arial" panose="020B0604020202020204"/>
              </a:rPr>
              <a:t> </a:t>
            </a:r>
            <a:r>
              <a:rPr lang="en-US" sz="2800" dirty="0" err="1">
                <a:solidFill>
                  <a:srgbClr val="090000"/>
                </a:solidFill>
                <a:latin typeface="Arial" panose="020B0604020202020204"/>
              </a:rPr>
              <a:t>cảnh</a:t>
            </a:r>
            <a:r>
              <a:rPr lang="en-US" sz="2800" dirty="0">
                <a:solidFill>
                  <a:srgbClr val="090000"/>
                </a:solidFill>
                <a:latin typeface="Arial" panose="020B0604020202020204"/>
              </a:rPr>
              <a:t> </a:t>
            </a:r>
            <a:r>
              <a:rPr lang="en-US" sz="2800" dirty="0" err="1">
                <a:solidFill>
                  <a:srgbClr val="090000"/>
                </a:solidFill>
                <a:latin typeface="Arial" panose="020B0604020202020204"/>
              </a:rPr>
              <a:t>giác</a:t>
            </a:r>
            <a:r>
              <a:rPr lang="en-US" sz="2800" dirty="0">
                <a:solidFill>
                  <a:srgbClr val="090000"/>
                </a:solidFill>
                <a:latin typeface="Arial" panose="020B0604020202020204"/>
              </a:rPr>
              <a:t>, </a:t>
            </a:r>
            <a:r>
              <a:rPr lang="en-US" sz="2800" dirty="0" err="1">
                <a:solidFill>
                  <a:srgbClr val="090000"/>
                </a:solidFill>
                <a:latin typeface="Arial" panose="020B0604020202020204"/>
              </a:rPr>
              <a:t>giác</a:t>
            </a:r>
            <a:r>
              <a:rPr lang="en-US" sz="2800" dirty="0">
                <a:solidFill>
                  <a:srgbClr val="090000"/>
                </a:solidFill>
                <a:latin typeface="Arial" panose="020B0604020202020204"/>
              </a:rPr>
              <a:t> </a:t>
            </a:r>
            <a:r>
              <a:rPr lang="en-US" sz="2800" dirty="0" err="1">
                <a:solidFill>
                  <a:srgbClr val="090000"/>
                </a:solidFill>
                <a:latin typeface="Arial" panose="020B0604020202020204"/>
              </a:rPr>
              <a:t>ngộ</a:t>
            </a:r>
            <a:r>
              <a:rPr lang="en-US" sz="2800" dirty="0">
                <a:solidFill>
                  <a:srgbClr val="090000"/>
                </a:solidFill>
                <a:latin typeface="Arial" panose="020B0604020202020204"/>
              </a:rPr>
              <a:t> </a:t>
            </a:r>
            <a:r>
              <a:rPr lang="en-US" sz="2800" dirty="0" err="1">
                <a:solidFill>
                  <a:srgbClr val="090000"/>
                </a:solidFill>
                <a:latin typeface="Arial" panose="020B0604020202020204"/>
              </a:rPr>
              <a:t>của</a:t>
            </a:r>
            <a:r>
              <a:rPr lang="en-US" sz="2800" dirty="0">
                <a:solidFill>
                  <a:srgbClr val="090000"/>
                </a:solidFill>
                <a:latin typeface="Arial" panose="020B0604020202020204"/>
              </a:rPr>
              <a:t> </a:t>
            </a:r>
            <a:r>
              <a:rPr lang="en-US" sz="2800" dirty="0" err="1">
                <a:solidFill>
                  <a:srgbClr val="090000"/>
                </a:solidFill>
                <a:latin typeface="Arial" panose="020B0604020202020204"/>
              </a:rPr>
              <a:t>nhân</a:t>
            </a:r>
            <a:r>
              <a:rPr lang="en-US" sz="2800" dirty="0">
                <a:solidFill>
                  <a:srgbClr val="090000"/>
                </a:solidFill>
                <a:latin typeface="Arial" panose="020B0604020202020204"/>
              </a:rPr>
              <a:t> </a:t>
            </a:r>
            <a:r>
              <a:rPr lang="en-US" sz="2800" dirty="0" err="1" smtClean="0">
                <a:solidFill>
                  <a:srgbClr val="090000"/>
                </a:solidFill>
                <a:latin typeface="Arial" panose="020B0604020202020204"/>
              </a:rPr>
              <a:t>dân</a:t>
            </a:r>
            <a:r>
              <a:rPr lang="en-US" sz="2800" dirty="0" smtClean="0">
                <a:solidFill>
                  <a:srgbClr val="090000"/>
                </a:solidFill>
                <a:latin typeface="Arial" panose="020B0604020202020204"/>
              </a:rPr>
              <a:t> </a:t>
            </a:r>
            <a:r>
              <a:rPr lang="en-US" sz="2800" dirty="0" err="1" smtClean="0">
                <a:solidFill>
                  <a:srgbClr val="090000"/>
                </a:solidFill>
                <a:latin typeface="Arial" panose="020B0604020202020204"/>
              </a:rPr>
              <a:t>và</a:t>
            </a:r>
            <a:r>
              <a:rPr lang="en-US" sz="2800" dirty="0" smtClean="0">
                <a:solidFill>
                  <a:srgbClr val="090000"/>
                </a:solidFill>
                <a:latin typeface="Arial" panose="020B0604020202020204"/>
              </a:rPr>
              <a:t> </a:t>
            </a:r>
            <a:r>
              <a:rPr lang="en-US" sz="2800" dirty="0" err="1" smtClean="0">
                <a:solidFill>
                  <a:srgbClr val="090000"/>
                </a:solidFill>
                <a:latin typeface="Arial" panose="020B0604020202020204"/>
              </a:rPr>
              <a:t>phát</a:t>
            </a:r>
            <a:r>
              <a:rPr lang="en-US" sz="2800" dirty="0" smtClean="0">
                <a:solidFill>
                  <a:srgbClr val="090000"/>
                </a:solidFill>
                <a:latin typeface="Arial" panose="020B0604020202020204"/>
              </a:rPr>
              <a:t> </a:t>
            </a:r>
            <a:r>
              <a:rPr lang="en-US" sz="2800" dirty="0" err="1" smtClean="0">
                <a:solidFill>
                  <a:srgbClr val="090000"/>
                </a:solidFill>
                <a:latin typeface="Arial" panose="020B0604020202020204"/>
              </a:rPr>
              <a:t>triển</a:t>
            </a:r>
            <a:r>
              <a:rPr lang="en-US" sz="2800" dirty="0" smtClean="0">
                <a:solidFill>
                  <a:srgbClr val="090000"/>
                </a:solidFill>
                <a:latin typeface="Arial" panose="020B0604020202020204"/>
              </a:rPr>
              <a:t> </a:t>
            </a:r>
            <a:r>
              <a:rPr lang="en-US" sz="2800" dirty="0" err="1" smtClean="0">
                <a:solidFill>
                  <a:srgbClr val="090000"/>
                </a:solidFill>
                <a:latin typeface="Arial" panose="020B0604020202020204"/>
              </a:rPr>
              <a:t>quốc</a:t>
            </a:r>
            <a:r>
              <a:rPr lang="en-US" sz="2800" dirty="0" smtClean="0">
                <a:solidFill>
                  <a:srgbClr val="090000"/>
                </a:solidFill>
                <a:latin typeface="Arial" panose="020B0604020202020204"/>
              </a:rPr>
              <a:t> </a:t>
            </a:r>
            <a:r>
              <a:rPr lang="en-US" sz="2800" dirty="0" err="1">
                <a:solidFill>
                  <a:srgbClr val="090000"/>
                </a:solidFill>
                <a:latin typeface="Arial" panose="020B0604020202020204"/>
              </a:rPr>
              <a:t>phòng</a:t>
            </a:r>
            <a:endParaRPr lang="en-US" sz="2800" dirty="0">
              <a:solidFill>
                <a:srgbClr val="090000"/>
              </a:solidFill>
              <a:latin typeface="Arial" panose="020B0604020202020204"/>
            </a:endParaRPr>
          </a:p>
          <a:p>
            <a:pPr>
              <a:lnSpc>
                <a:spcPts val="5040"/>
              </a:lnSpc>
              <a:spcBef>
                <a:spcPct val="0"/>
              </a:spcBef>
            </a:pPr>
            <a:endParaRPr lang="en-US" sz="2800" dirty="0">
              <a:solidFill>
                <a:srgbClr val="090000"/>
              </a:solidFill>
              <a:latin typeface="Arial" panose="020B0604020202020204"/>
            </a:endParaRPr>
          </a:p>
        </p:txBody>
      </p:sp>
      <p:sp>
        <p:nvSpPr>
          <p:cNvPr id="30" name="Right Arrow 29"/>
          <p:cNvSpPr/>
          <p:nvPr/>
        </p:nvSpPr>
        <p:spPr>
          <a:xfrm>
            <a:off x="4876800" y="4865081"/>
            <a:ext cx="1221907" cy="383047"/>
          </a:xfrm>
          <a:prstGeom prst="rightArrow">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31" name="Right Arrow 30"/>
          <p:cNvSpPr/>
          <p:nvPr/>
        </p:nvSpPr>
        <p:spPr>
          <a:xfrm rot="10800000">
            <a:off x="11236455" y="8416283"/>
            <a:ext cx="1162056" cy="328473"/>
          </a:xfrm>
          <a:prstGeom prst="rightArrow">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fade">
                                      <p:cBhvr>
                                        <p:cTn id="15" dur="500"/>
                                        <p:tgtEl>
                                          <p:spTgt spid="3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500"/>
                                        <p:tgtEl>
                                          <p:spTgt spid="13"/>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500"/>
                                        <p:tgtEl>
                                          <p:spTgt spid="17"/>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4"/>
                                        </p:tgtEl>
                                        <p:attrNameLst>
                                          <p:attrName>style.visibility</p:attrName>
                                        </p:attrNameLst>
                                      </p:cBhvr>
                                      <p:to>
                                        <p:strVal val="visible"/>
                                      </p:to>
                                    </p:set>
                                    <p:animEffect transition="in" filter="fade">
                                      <p:cBhvr>
                                        <p:cTn id="28" dur="500"/>
                                        <p:tgtEl>
                                          <p:spTgt spid="24"/>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1"/>
                                        </p:tgtEl>
                                        <p:attrNameLst>
                                          <p:attrName>style.visibility</p:attrName>
                                        </p:attrNameLst>
                                      </p:cBhvr>
                                      <p:to>
                                        <p:strVal val="visible"/>
                                      </p:to>
                                    </p:set>
                                    <p:animEffect transition="in" filter="fade">
                                      <p:cBhvr>
                                        <p:cTn id="31" dur="500"/>
                                        <p:tgtEl>
                                          <p:spTgt spid="31"/>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26"/>
                                        </p:tgtEl>
                                        <p:attrNameLst>
                                          <p:attrName>style.visibility</p:attrName>
                                        </p:attrNameLst>
                                      </p:cBhvr>
                                      <p:to>
                                        <p:strVal val="visible"/>
                                      </p:to>
                                    </p:set>
                                    <p:animEffect transition="in" filter="fade">
                                      <p:cBhvr>
                                        <p:cTn id="36" dur="500"/>
                                        <p:tgtEl>
                                          <p:spTgt spid="26"/>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9"/>
                                        </p:tgtEl>
                                        <p:attrNameLst>
                                          <p:attrName>style.visibility</p:attrName>
                                        </p:attrNameLst>
                                      </p:cBhvr>
                                      <p:to>
                                        <p:strVal val="visible"/>
                                      </p:to>
                                    </p:set>
                                    <p:animEffect transition="in" filter="fade">
                                      <p:cBhvr>
                                        <p:cTn id="39"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9" grpId="0"/>
      <p:bldP spid="30" grpId="0" animBg="1"/>
      <p:bldP spid="31"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3695700"/>
            <a:ext cx="18288000" cy="14480756"/>
          </a:xfrm>
          <a:custGeom>
            <a:avLst/>
            <a:gdLst/>
            <a:ahLst/>
            <a:cxnLst/>
            <a:rect l="l" t="t" r="r" b="b"/>
            <a:pathLst>
              <a:path w="18288000" h="14480756">
                <a:moveTo>
                  <a:pt x="0" y="0"/>
                </a:moveTo>
                <a:lnTo>
                  <a:pt x="18288000" y="0"/>
                </a:lnTo>
                <a:lnTo>
                  <a:pt x="18288000" y="14480756"/>
                </a:lnTo>
                <a:lnTo>
                  <a:pt x="0" y="14480756"/>
                </a:lnTo>
                <a:lnTo>
                  <a:pt x="0" y="0"/>
                </a:lnTo>
                <a:close/>
              </a:path>
            </a:pathLst>
          </a:custGeom>
          <a:blipFill>
            <a:blip r:embed="rId1"/>
            <a:stretch>
              <a:fillRect t="-17365" b="-8926"/>
            </a:stretch>
          </a:blipFill>
        </p:spPr>
      </p:sp>
      <p:grpSp>
        <p:nvGrpSpPr>
          <p:cNvPr id="8" name="Group 8"/>
          <p:cNvGrpSpPr/>
          <p:nvPr/>
        </p:nvGrpSpPr>
        <p:grpSpPr>
          <a:xfrm>
            <a:off x="658099" y="1302164"/>
            <a:ext cx="7419101" cy="2835090"/>
            <a:chOff x="0" y="-314785"/>
            <a:chExt cx="2863557" cy="1127585"/>
          </a:xfrm>
        </p:grpSpPr>
        <p:sp>
          <p:nvSpPr>
            <p:cNvPr id="9" name="Freeform 9"/>
            <p:cNvSpPr/>
            <p:nvPr/>
          </p:nvSpPr>
          <p:spPr>
            <a:xfrm>
              <a:off x="0" y="0"/>
              <a:ext cx="2863557" cy="465131"/>
            </a:xfrm>
            <a:custGeom>
              <a:avLst/>
              <a:gdLst/>
              <a:ahLst/>
              <a:cxnLst/>
              <a:rect l="l" t="t" r="r" b="b"/>
              <a:pathLst>
                <a:path w="2863557" h="465131">
                  <a:moveTo>
                    <a:pt x="0" y="0"/>
                  </a:moveTo>
                  <a:lnTo>
                    <a:pt x="2863557" y="0"/>
                  </a:lnTo>
                  <a:lnTo>
                    <a:pt x="2863557" y="465131"/>
                  </a:lnTo>
                  <a:lnTo>
                    <a:pt x="0" y="465131"/>
                  </a:lnTo>
                  <a:close/>
                </a:path>
              </a:pathLst>
            </a:custGeom>
            <a:solidFill>
              <a:srgbClr val="92FD7C"/>
            </a:solidFill>
          </p:spPr>
        </p:sp>
        <p:sp>
          <p:nvSpPr>
            <p:cNvPr id="10" name="TextBox 10"/>
            <p:cNvSpPr txBox="1"/>
            <p:nvPr/>
          </p:nvSpPr>
          <p:spPr>
            <a:xfrm>
              <a:off x="0" y="-314785"/>
              <a:ext cx="2863557" cy="1127585"/>
            </a:xfrm>
            <a:prstGeom prst="rect">
              <a:avLst/>
            </a:prstGeom>
          </p:spPr>
          <p:txBody>
            <a:bodyPr lIns="50800" tIns="50800" rIns="50800" bIns="50800" rtlCol="0" anchor="ctr"/>
            <a:lstStyle/>
            <a:p>
              <a:pPr algn="ctr">
                <a:lnSpc>
                  <a:spcPts val="6020"/>
                </a:lnSpc>
                <a:spcBef>
                  <a:spcPct val="0"/>
                </a:spcBef>
              </a:pPr>
              <a:r>
                <a:rPr lang="en-US" sz="4300" dirty="0">
                  <a:solidFill>
                    <a:srgbClr val="090000"/>
                  </a:solidFill>
                  <a:latin typeface="Arial" panose="020B0604020202020204"/>
                </a:rPr>
                <a:t> </a:t>
              </a:r>
              <a:r>
                <a:rPr lang="en-US" sz="4200" dirty="0" err="1">
                  <a:solidFill>
                    <a:srgbClr val="090000"/>
                  </a:solidFill>
                  <a:latin typeface="Arial" panose="020B0604020202020204"/>
                </a:rPr>
                <a:t>Quá</a:t>
              </a:r>
              <a:r>
                <a:rPr lang="en-US" sz="4200" dirty="0">
                  <a:solidFill>
                    <a:srgbClr val="090000"/>
                  </a:solidFill>
                  <a:latin typeface="Arial" panose="020B0604020202020204"/>
                </a:rPr>
                <a:t> </a:t>
              </a:r>
              <a:r>
                <a:rPr lang="en-US" sz="4200" dirty="0" err="1">
                  <a:solidFill>
                    <a:srgbClr val="090000"/>
                  </a:solidFill>
                  <a:latin typeface="Arial" panose="020B0604020202020204"/>
                </a:rPr>
                <a:t>trình</a:t>
              </a:r>
              <a:r>
                <a:rPr lang="en-US" sz="4200" dirty="0">
                  <a:solidFill>
                    <a:srgbClr val="090000"/>
                  </a:solidFill>
                  <a:latin typeface="Arial" panose="020B0604020202020204"/>
                </a:rPr>
                <a:t> </a:t>
              </a:r>
              <a:r>
                <a:rPr lang="en-US" sz="4200" dirty="0" err="1">
                  <a:solidFill>
                    <a:srgbClr val="090000"/>
                  </a:solidFill>
                  <a:latin typeface="Arial" panose="020B0604020202020204"/>
                </a:rPr>
                <a:t>chỉ</a:t>
              </a:r>
              <a:r>
                <a:rPr lang="en-US" sz="4200" dirty="0">
                  <a:solidFill>
                    <a:srgbClr val="090000"/>
                  </a:solidFill>
                  <a:latin typeface="Arial" panose="020B0604020202020204"/>
                </a:rPr>
                <a:t> </a:t>
              </a:r>
              <a:r>
                <a:rPr lang="en-US" sz="4200" dirty="0" err="1">
                  <a:solidFill>
                    <a:srgbClr val="090000"/>
                  </a:solidFill>
                  <a:latin typeface="Arial" panose="020B0604020202020204"/>
                </a:rPr>
                <a:t>đạo</a:t>
              </a:r>
              <a:r>
                <a:rPr lang="en-US" sz="4200" dirty="0">
                  <a:solidFill>
                    <a:srgbClr val="090000"/>
                  </a:solidFill>
                  <a:latin typeface="Arial" panose="020B0604020202020204"/>
                </a:rPr>
                <a:t> </a:t>
              </a:r>
              <a:r>
                <a:rPr lang="en-US" sz="4200" dirty="0" err="1">
                  <a:solidFill>
                    <a:srgbClr val="090000"/>
                  </a:solidFill>
                  <a:latin typeface="Arial" panose="020B0604020202020204"/>
                </a:rPr>
                <a:t>thực</a:t>
              </a:r>
              <a:r>
                <a:rPr lang="en-US" sz="4200" dirty="0">
                  <a:solidFill>
                    <a:srgbClr val="090000"/>
                  </a:solidFill>
                  <a:latin typeface="Arial" panose="020B0604020202020204"/>
                </a:rPr>
                <a:t> </a:t>
              </a:r>
              <a:r>
                <a:rPr lang="en-US" sz="4200" dirty="0" err="1">
                  <a:solidFill>
                    <a:srgbClr val="090000"/>
                  </a:solidFill>
                  <a:latin typeface="Arial" panose="020B0604020202020204"/>
                </a:rPr>
                <a:t>hiện</a:t>
              </a:r>
              <a:endParaRPr lang="en-US" sz="4200" dirty="0">
                <a:solidFill>
                  <a:srgbClr val="090000"/>
                </a:solidFill>
                <a:latin typeface="Arial" panose="020B0604020202020204"/>
              </a:endParaRPr>
            </a:p>
          </p:txBody>
        </p:sp>
      </p:grpSp>
      <p:grpSp>
        <p:nvGrpSpPr>
          <p:cNvPr id="3" name="Group 2"/>
          <p:cNvGrpSpPr/>
          <p:nvPr/>
        </p:nvGrpSpPr>
        <p:grpSpPr>
          <a:xfrm>
            <a:off x="6646082" y="3780080"/>
            <a:ext cx="11413318" cy="2676236"/>
            <a:chOff x="6646082" y="3780080"/>
            <a:chExt cx="10422718" cy="2676236"/>
          </a:xfrm>
        </p:grpSpPr>
        <p:grpSp>
          <p:nvGrpSpPr>
            <p:cNvPr id="13" name="Group 13"/>
            <p:cNvGrpSpPr/>
            <p:nvPr/>
          </p:nvGrpSpPr>
          <p:grpSpPr>
            <a:xfrm>
              <a:off x="6646082" y="3780080"/>
              <a:ext cx="10422718" cy="2676236"/>
              <a:chOff x="0" y="0"/>
              <a:chExt cx="1922199" cy="1363049"/>
            </a:xfrm>
          </p:grpSpPr>
          <p:sp>
            <p:nvSpPr>
              <p:cNvPr id="14" name="Freeform 14"/>
              <p:cNvSpPr/>
              <p:nvPr/>
            </p:nvSpPr>
            <p:spPr>
              <a:xfrm>
                <a:off x="0" y="0"/>
                <a:ext cx="1922199" cy="1363049"/>
              </a:xfrm>
              <a:custGeom>
                <a:avLst/>
                <a:gdLst/>
                <a:ahLst/>
                <a:cxnLst/>
                <a:rect l="l" t="t" r="r" b="b"/>
                <a:pathLst>
                  <a:path w="1922199" h="1363049">
                    <a:moveTo>
                      <a:pt x="54100" y="0"/>
                    </a:moveTo>
                    <a:lnTo>
                      <a:pt x="1868100" y="0"/>
                    </a:lnTo>
                    <a:cubicBezTo>
                      <a:pt x="1897978" y="0"/>
                      <a:pt x="1922199" y="24221"/>
                      <a:pt x="1922199" y="54100"/>
                    </a:cubicBezTo>
                    <a:lnTo>
                      <a:pt x="1922199" y="1308949"/>
                    </a:lnTo>
                    <a:cubicBezTo>
                      <a:pt x="1922199" y="1338828"/>
                      <a:pt x="1897978" y="1363049"/>
                      <a:pt x="1868100" y="1363049"/>
                    </a:cubicBezTo>
                    <a:lnTo>
                      <a:pt x="54100" y="1363049"/>
                    </a:lnTo>
                    <a:cubicBezTo>
                      <a:pt x="24221" y="1363049"/>
                      <a:pt x="0" y="1338828"/>
                      <a:pt x="0" y="1308949"/>
                    </a:cubicBezTo>
                    <a:lnTo>
                      <a:pt x="0" y="54100"/>
                    </a:lnTo>
                    <a:cubicBezTo>
                      <a:pt x="0" y="24221"/>
                      <a:pt x="24221" y="0"/>
                      <a:pt x="54100" y="0"/>
                    </a:cubicBezTo>
                    <a:close/>
                  </a:path>
                </a:pathLst>
              </a:custGeom>
              <a:solidFill>
                <a:srgbClr val="FFFFFF"/>
              </a:solidFill>
            </p:spPr>
          </p:sp>
          <p:sp>
            <p:nvSpPr>
              <p:cNvPr id="15" name="TextBox 15"/>
              <p:cNvSpPr txBox="1"/>
              <p:nvPr/>
            </p:nvSpPr>
            <p:spPr>
              <a:xfrm>
                <a:off x="0" y="-38100"/>
                <a:ext cx="812800" cy="850900"/>
              </a:xfrm>
              <a:prstGeom prst="rect">
                <a:avLst/>
              </a:prstGeom>
            </p:spPr>
            <p:txBody>
              <a:bodyPr lIns="50800" tIns="50800" rIns="50800" bIns="50800" rtlCol="0" anchor="ctr"/>
              <a:lstStyle/>
              <a:p>
                <a:pPr algn="ctr">
                  <a:lnSpc>
                    <a:spcPts val="2660"/>
                  </a:lnSpc>
                </a:pPr>
              </a:p>
            </p:txBody>
          </p:sp>
        </p:grpSp>
        <p:sp>
          <p:nvSpPr>
            <p:cNvPr id="17" name="TextBox 17"/>
            <p:cNvSpPr txBox="1"/>
            <p:nvPr/>
          </p:nvSpPr>
          <p:spPr>
            <a:xfrm>
              <a:off x="6925717" y="4098701"/>
              <a:ext cx="10134600" cy="1923604"/>
            </a:xfrm>
            <a:prstGeom prst="rect">
              <a:avLst/>
            </a:prstGeom>
          </p:spPr>
          <p:txBody>
            <a:bodyPr wrap="square" lIns="0" tIns="0" rIns="0" bIns="0" rtlCol="0" anchor="t">
              <a:spAutoFit/>
            </a:bodyPr>
            <a:lstStyle/>
            <a:p>
              <a:pPr>
                <a:lnSpc>
                  <a:spcPts val="5040"/>
                </a:lnSpc>
              </a:pPr>
              <a:r>
                <a:rPr lang="en-US" sz="2800" dirty="0">
                  <a:solidFill>
                    <a:srgbClr val="090000"/>
                  </a:solidFill>
                  <a:latin typeface="Arial" panose="020B0604020202020204"/>
                </a:rPr>
                <a:t>- </a:t>
              </a:r>
              <a:r>
                <a:rPr lang="en-US" sz="2800" dirty="0" err="1">
                  <a:solidFill>
                    <a:srgbClr val="090000"/>
                  </a:solidFill>
                  <a:latin typeface="Arial" panose="020B0604020202020204"/>
                </a:rPr>
                <a:t>Kết</a:t>
              </a:r>
              <a:r>
                <a:rPr lang="en-US" sz="2800" dirty="0">
                  <a:solidFill>
                    <a:srgbClr val="090000"/>
                  </a:solidFill>
                  <a:latin typeface="Arial" panose="020B0604020202020204"/>
                </a:rPr>
                <a:t> </a:t>
              </a:r>
              <a:r>
                <a:rPr lang="en-US" sz="2800" dirty="0" err="1">
                  <a:solidFill>
                    <a:srgbClr val="090000"/>
                  </a:solidFill>
                  <a:latin typeface="Arial" panose="020B0604020202020204"/>
                </a:rPr>
                <a:t>hợp</a:t>
              </a:r>
              <a:r>
                <a:rPr lang="en-US" sz="2800" dirty="0">
                  <a:solidFill>
                    <a:srgbClr val="090000"/>
                  </a:solidFill>
                  <a:latin typeface="Arial" panose="020B0604020202020204"/>
                </a:rPr>
                <a:t> </a:t>
              </a:r>
              <a:r>
                <a:rPr lang="en-US" sz="2800" dirty="0" err="1">
                  <a:solidFill>
                    <a:srgbClr val="090000"/>
                  </a:solidFill>
                  <a:latin typeface="Arial" panose="020B0604020202020204"/>
                </a:rPr>
                <a:t>chặt</a:t>
              </a:r>
              <a:r>
                <a:rPr lang="en-US" sz="2800" dirty="0">
                  <a:solidFill>
                    <a:srgbClr val="090000"/>
                  </a:solidFill>
                  <a:latin typeface="Arial" panose="020B0604020202020204"/>
                </a:rPr>
                <a:t> </a:t>
              </a:r>
              <a:r>
                <a:rPr lang="en-US" sz="2800" dirty="0" err="1">
                  <a:solidFill>
                    <a:srgbClr val="090000"/>
                  </a:solidFill>
                  <a:latin typeface="Arial" panose="020B0604020202020204"/>
                </a:rPr>
                <a:t>chẽ</a:t>
              </a:r>
              <a:r>
                <a:rPr lang="en-US" sz="2800" dirty="0">
                  <a:solidFill>
                    <a:srgbClr val="090000"/>
                  </a:solidFill>
                  <a:latin typeface="Arial" panose="020B0604020202020204"/>
                </a:rPr>
                <a:t> </a:t>
              </a:r>
              <a:r>
                <a:rPr lang="en-US" sz="2800" dirty="0" smtClean="0">
                  <a:solidFill>
                    <a:srgbClr val="090000"/>
                  </a:solidFill>
                  <a:latin typeface="Arial" panose="020B0604020202020204"/>
                </a:rPr>
                <a:t>2 </a:t>
              </a:r>
              <a:r>
                <a:rPr lang="en-US" sz="2800" dirty="0" err="1" smtClean="0">
                  <a:solidFill>
                    <a:srgbClr val="090000"/>
                  </a:solidFill>
                  <a:latin typeface="Arial" panose="020B0604020202020204"/>
                </a:rPr>
                <a:t>nhiệm</a:t>
              </a:r>
              <a:r>
                <a:rPr lang="en-US" sz="2800" dirty="0" smtClean="0">
                  <a:solidFill>
                    <a:srgbClr val="090000"/>
                  </a:solidFill>
                  <a:latin typeface="Arial" panose="020B0604020202020204"/>
                </a:rPr>
                <a:t> </a:t>
              </a:r>
              <a:r>
                <a:rPr lang="en-US" sz="2800" dirty="0" err="1">
                  <a:solidFill>
                    <a:srgbClr val="090000"/>
                  </a:solidFill>
                  <a:latin typeface="Arial" panose="020B0604020202020204"/>
                </a:rPr>
                <a:t>vụ</a:t>
              </a:r>
              <a:r>
                <a:rPr lang="en-US" sz="2800" dirty="0">
                  <a:solidFill>
                    <a:srgbClr val="090000"/>
                  </a:solidFill>
                  <a:latin typeface="Arial" panose="020B0604020202020204"/>
                </a:rPr>
                <a:t> </a:t>
              </a:r>
              <a:r>
                <a:rPr lang="en-US" sz="2800" dirty="0" err="1">
                  <a:solidFill>
                    <a:srgbClr val="090000"/>
                  </a:solidFill>
                  <a:latin typeface="Arial" panose="020B0604020202020204"/>
                </a:rPr>
                <a:t>chiến</a:t>
              </a:r>
              <a:r>
                <a:rPr lang="en-US" sz="2800" dirty="0">
                  <a:solidFill>
                    <a:srgbClr val="090000"/>
                  </a:solidFill>
                  <a:latin typeface="Arial" panose="020B0604020202020204"/>
                </a:rPr>
                <a:t> </a:t>
              </a:r>
              <a:r>
                <a:rPr lang="en-US" sz="2800" dirty="0" err="1">
                  <a:solidFill>
                    <a:srgbClr val="090000"/>
                  </a:solidFill>
                  <a:latin typeface="Arial" panose="020B0604020202020204"/>
                </a:rPr>
                <a:t>lược</a:t>
              </a:r>
              <a:r>
                <a:rPr lang="en-US" sz="2800" dirty="0">
                  <a:solidFill>
                    <a:srgbClr val="090000"/>
                  </a:solidFill>
                  <a:latin typeface="Arial" panose="020B0604020202020204"/>
                </a:rPr>
                <a:t> </a:t>
              </a:r>
              <a:r>
                <a:rPr lang="en-US" sz="2800" dirty="0" err="1">
                  <a:solidFill>
                    <a:srgbClr val="090000"/>
                  </a:solidFill>
                  <a:latin typeface="Arial" panose="020B0604020202020204"/>
                </a:rPr>
                <a:t>xây</a:t>
              </a:r>
              <a:r>
                <a:rPr lang="en-US" sz="2800" dirty="0">
                  <a:solidFill>
                    <a:srgbClr val="090000"/>
                  </a:solidFill>
                  <a:latin typeface="Arial" panose="020B0604020202020204"/>
                </a:rPr>
                <a:t> </a:t>
              </a:r>
              <a:r>
                <a:rPr lang="en-US" sz="2800" dirty="0" err="1">
                  <a:solidFill>
                    <a:srgbClr val="090000"/>
                  </a:solidFill>
                  <a:latin typeface="Arial" panose="020B0604020202020204"/>
                </a:rPr>
                <a:t>dựng</a:t>
              </a:r>
              <a:r>
                <a:rPr lang="en-US" sz="2800" dirty="0">
                  <a:solidFill>
                    <a:srgbClr val="090000"/>
                  </a:solidFill>
                  <a:latin typeface="Arial" panose="020B0604020202020204"/>
                </a:rPr>
                <a:t> </a:t>
              </a:r>
              <a:r>
                <a:rPr lang="en-US" sz="2800" dirty="0" err="1" smtClean="0">
                  <a:solidFill>
                    <a:srgbClr val="090000"/>
                  </a:solidFill>
                  <a:latin typeface="Arial" panose="020B0604020202020204"/>
                </a:rPr>
                <a:t>bảo</a:t>
              </a:r>
              <a:r>
                <a:rPr lang="en-US" sz="2800" dirty="0" smtClean="0">
                  <a:solidFill>
                    <a:srgbClr val="090000"/>
                  </a:solidFill>
                  <a:latin typeface="Arial" panose="020B0604020202020204"/>
                </a:rPr>
                <a:t> </a:t>
              </a:r>
              <a:r>
                <a:rPr lang="en-US" sz="2800" dirty="0" err="1">
                  <a:solidFill>
                    <a:srgbClr val="090000"/>
                  </a:solidFill>
                  <a:latin typeface="Arial" panose="020B0604020202020204"/>
                </a:rPr>
                <a:t>vệ</a:t>
              </a:r>
              <a:r>
                <a:rPr lang="en-US" sz="2800" dirty="0">
                  <a:solidFill>
                    <a:srgbClr val="090000"/>
                  </a:solidFill>
                  <a:latin typeface="Arial" panose="020B0604020202020204"/>
                </a:rPr>
                <a:t> </a:t>
              </a:r>
              <a:r>
                <a:rPr lang="en-US" sz="2800" dirty="0" err="1">
                  <a:solidFill>
                    <a:srgbClr val="090000"/>
                  </a:solidFill>
                  <a:latin typeface="Arial" panose="020B0604020202020204"/>
                </a:rPr>
                <a:t>Tổ</a:t>
              </a:r>
              <a:r>
                <a:rPr lang="en-US" sz="2800" dirty="0">
                  <a:solidFill>
                    <a:srgbClr val="090000"/>
                  </a:solidFill>
                  <a:latin typeface="Arial" panose="020B0604020202020204"/>
                </a:rPr>
                <a:t> </a:t>
              </a:r>
              <a:r>
                <a:rPr lang="en-US" sz="2800" dirty="0" err="1">
                  <a:solidFill>
                    <a:srgbClr val="090000"/>
                  </a:solidFill>
                  <a:latin typeface="Arial" panose="020B0604020202020204"/>
                </a:rPr>
                <a:t>quốc</a:t>
              </a:r>
              <a:r>
                <a:rPr lang="en-US" sz="2800" dirty="0">
                  <a:solidFill>
                    <a:srgbClr val="090000"/>
                  </a:solidFill>
                  <a:latin typeface="Arial" panose="020B0604020202020204"/>
                </a:rPr>
                <a:t>. </a:t>
              </a:r>
              <a:endParaRPr lang="en-US" sz="2800" dirty="0">
                <a:solidFill>
                  <a:srgbClr val="090000"/>
                </a:solidFill>
                <a:latin typeface="Arial" panose="020B0604020202020204"/>
              </a:endParaRPr>
            </a:p>
            <a:p>
              <a:pPr>
                <a:lnSpc>
                  <a:spcPts val="5040"/>
                </a:lnSpc>
              </a:pPr>
              <a:r>
                <a:rPr lang="en-US" sz="2800" dirty="0">
                  <a:solidFill>
                    <a:srgbClr val="090000"/>
                  </a:solidFill>
                  <a:latin typeface="Arial" panose="020B0604020202020204"/>
                </a:rPr>
                <a:t>- </a:t>
              </a:r>
              <a:r>
                <a:rPr lang="en-US" sz="2800" dirty="0" err="1">
                  <a:solidFill>
                    <a:srgbClr val="090000"/>
                  </a:solidFill>
                  <a:latin typeface="Arial" panose="020B0604020202020204"/>
                </a:rPr>
                <a:t>Kết</a:t>
              </a:r>
              <a:r>
                <a:rPr lang="en-US" sz="2800" dirty="0">
                  <a:solidFill>
                    <a:srgbClr val="090000"/>
                  </a:solidFill>
                  <a:latin typeface="Arial" panose="020B0604020202020204"/>
                </a:rPr>
                <a:t> </a:t>
              </a:r>
              <a:r>
                <a:rPr lang="en-US" sz="2800" dirty="0" err="1">
                  <a:solidFill>
                    <a:srgbClr val="090000"/>
                  </a:solidFill>
                  <a:latin typeface="Arial" panose="020B0604020202020204"/>
                </a:rPr>
                <a:t>hợp</a:t>
              </a:r>
              <a:r>
                <a:rPr lang="en-US" sz="2800" dirty="0">
                  <a:solidFill>
                    <a:srgbClr val="090000"/>
                  </a:solidFill>
                  <a:latin typeface="Arial" panose="020B0604020202020204"/>
                </a:rPr>
                <a:t> </a:t>
              </a:r>
              <a:r>
                <a:rPr lang="en-US" sz="2800" dirty="0" err="1">
                  <a:solidFill>
                    <a:srgbClr val="090000"/>
                  </a:solidFill>
                  <a:latin typeface="Arial" panose="020B0604020202020204"/>
                </a:rPr>
                <a:t>quốc</a:t>
              </a:r>
              <a:r>
                <a:rPr lang="en-US" sz="2800" dirty="0">
                  <a:solidFill>
                    <a:srgbClr val="090000"/>
                  </a:solidFill>
                  <a:latin typeface="Arial" panose="020B0604020202020204"/>
                </a:rPr>
                <a:t> </a:t>
              </a:r>
              <a:r>
                <a:rPr lang="en-US" sz="2800" dirty="0" err="1">
                  <a:solidFill>
                    <a:srgbClr val="090000"/>
                  </a:solidFill>
                  <a:latin typeface="Arial" panose="020B0604020202020204"/>
                </a:rPr>
                <a:t>phòng</a:t>
              </a:r>
              <a:r>
                <a:rPr lang="en-US" sz="2800" dirty="0">
                  <a:solidFill>
                    <a:srgbClr val="090000"/>
                  </a:solidFill>
                  <a:latin typeface="Arial" panose="020B0604020202020204"/>
                </a:rPr>
                <a:t>, an </a:t>
              </a:r>
              <a:r>
                <a:rPr lang="en-US" sz="2800" dirty="0" err="1">
                  <a:solidFill>
                    <a:srgbClr val="090000"/>
                  </a:solidFill>
                  <a:latin typeface="Arial" panose="020B0604020202020204"/>
                </a:rPr>
                <a:t>ninh</a:t>
              </a:r>
              <a:r>
                <a:rPr lang="en-US" sz="2800" dirty="0">
                  <a:solidFill>
                    <a:srgbClr val="090000"/>
                  </a:solidFill>
                  <a:latin typeface="Arial" panose="020B0604020202020204"/>
                </a:rPr>
                <a:t> </a:t>
              </a:r>
              <a:r>
                <a:rPr lang="en-US" sz="2800" dirty="0" err="1">
                  <a:solidFill>
                    <a:srgbClr val="090000"/>
                  </a:solidFill>
                  <a:latin typeface="Arial" panose="020B0604020202020204"/>
                </a:rPr>
                <a:t>với</a:t>
              </a:r>
              <a:r>
                <a:rPr lang="en-US" sz="2800" dirty="0">
                  <a:solidFill>
                    <a:srgbClr val="090000"/>
                  </a:solidFill>
                  <a:latin typeface="Arial" panose="020B0604020202020204"/>
                </a:rPr>
                <a:t> </a:t>
              </a:r>
              <a:r>
                <a:rPr lang="en-US" sz="2800" dirty="0" err="1">
                  <a:solidFill>
                    <a:srgbClr val="090000"/>
                  </a:solidFill>
                  <a:latin typeface="Arial" panose="020B0604020202020204"/>
                </a:rPr>
                <a:t>kinh</a:t>
              </a:r>
              <a:r>
                <a:rPr lang="en-US" sz="2800" dirty="0">
                  <a:solidFill>
                    <a:srgbClr val="090000"/>
                  </a:solidFill>
                  <a:latin typeface="Arial" panose="020B0604020202020204"/>
                </a:rPr>
                <a:t> </a:t>
              </a:r>
              <a:r>
                <a:rPr lang="en-US" sz="2800" dirty="0" err="1">
                  <a:solidFill>
                    <a:srgbClr val="090000"/>
                  </a:solidFill>
                  <a:latin typeface="Arial" panose="020B0604020202020204"/>
                </a:rPr>
                <a:t>tế</a:t>
              </a:r>
              <a:r>
                <a:rPr lang="en-US" sz="2800" dirty="0">
                  <a:solidFill>
                    <a:srgbClr val="090000"/>
                  </a:solidFill>
                  <a:latin typeface="Arial" panose="020B0604020202020204"/>
                </a:rPr>
                <a:t>. </a:t>
              </a:r>
              <a:endParaRPr lang="en-US" sz="2800" dirty="0">
                <a:solidFill>
                  <a:srgbClr val="090000"/>
                </a:solidFill>
                <a:latin typeface="Arial" panose="020B0604020202020204"/>
              </a:endParaRPr>
            </a:p>
            <a:p>
              <a:pPr>
                <a:lnSpc>
                  <a:spcPts val="5040"/>
                </a:lnSpc>
              </a:pPr>
              <a:r>
                <a:rPr lang="en-US" sz="2800" dirty="0">
                  <a:solidFill>
                    <a:srgbClr val="090000"/>
                  </a:solidFill>
                  <a:latin typeface="Arial" panose="020B0604020202020204"/>
                </a:rPr>
                <a:t>- </a:t>
              </a:r>
              <a:r>
                <a:rPr lang="en-US" sz="2800" dirty="0" err="1">
                  <a:solidFill>
                    <a:srgbClr val="090000"/>
                  </a:solidFill>
                  <a:latin typeface="Arial" panose="020B0604020202020204"/>
                </a:rPr>
                <a:t>Phối</a:t>
              </a:r>
              <a:r>
                <a:rPr lang="en-US" sz="2800" dirty="0">
                  <a:solidFill>
                    <a:srgbClr val="090000"/>
                  </a:solidFill>
                  <a:latin typeface="Arial" panose="020B0604020202020204"/>
                </a:rPr>
                <a:t> </a:t>
              </a:r>
              <a:r>
                <a:rPr lang="en-US" sz="2800" dirty="0" err="1">
                  <a:solidFill>
                    <a:srgbClr val="090000"/>
                  </a:solidFill>
                  <a:latin typeface="Arial" panose="020B0604020202020204"/>
                </a:rPr>
                <a:t>hợp</a:t>
              </a:r>
              <a:r>
                <a:rPr lang="en-US" sz="2800" dirty="0">
                  <a:solidFill>
                    <a:srgbClr val="090000"/>
                  </a:solidFill>
                  <a:latin typeface="Arial" panose="020B0604020202020204"/>
                </a:rPr>
                <a:t> </a:t>
              </a:r>
              <a:r>
                <a:rPr lang="en-US" sz="2800" dirty="0" err="1">
                  <a:solidFill>
                    <a:srgbClr val="090000"/>
                  </a:solidFill>
                  <a:latin typeface="Arial" panose="020B0604020202020204"/>
                </a:rPr>
                <a:t>chặt</a:t>
              </a:r>
              <a:r>
                <a:rPr lang="en-US" sz="2800" dirty="0">
                  <a:solidFill>
                    <a:srgbClr val="090000"/>
                  </a:solidFill>
                  <a:latin typeface="Arial" panose="020B0604020202020204"/>
                </a:rPr>
                <a:t> </a:t>
              </a:r>
              <a:r>
                <a:rPr lang="en-US" sz="2800" dirty="0" err="1">
                  <a:solidFill>
                    <a:srgbClr val="090000"/>
                  </a:solidFill>
                  <a:latin typeface="Arial" panose="020B0604020202020204"/>
                </a:rPr>
                <a:t>chẽ</a:t>
              </a:r>
              <a:r>
                <a:rPr lang="en-US" sz="2800" dirty="0">
                  <a:solidFill>
                    <a:srgbClr val="090000"/>
                  </a:solidFill>
                  <a:latin typeface="Arial" panose="020B0604020202020204"/>
                </a:rPr>
                <a:t> </a:t>
              </a:r>
              <a:r>
                <a:rPr lang="en-US" sz="2800" dirty="0" err="1">
                  <a:solidFill>
                    <a:srgbClr val="090000"/>
                  </a:solidFill>
                  <a:latin typeface="Arial" panose="020B0604020202020204"/>
                </a:rPr>
                <a:t>hoạt</a:t>
              </a:r>
              <a:r>
                <a:rPr lang="en-US" sz="2800" dirty="0">
                  <a:solidFill>
                    <a:srgbClr val="090000"/>
                  </a:solidFill>
                  <a:latin typeface="Arial" panose="020B0604020202020204"/>
                </a:rPr>
                <a:t> </a:t>
              </a:r>
              <a:r>
                <a:rPr lang="en-US" sz="2800" dirty="0" err="1">
                  <a:solidFill>
                    <a:srgbClr val="090000"/>
                  </a:solidFill>
                  <a:latin typeface="Arial" panose="020B0604020202020204"/>
                </a:rPr>
                <a:t>động</a:t>
              </a:r>
              <a:r>
                <a:rPr lang="en-US" sz="2800" dirty="0">
                  <a:solidFill>
                    <a:srgbClr val="090000"/>
                  </a:solidFill>
                  <a:latin typeface="Arial" panose="020B0604020202020204"/>
                </a:rPr>
                <a:t> </a:t>
              </a:r>
              <a:r>
                <a:rPr lang="en-US" sz="2800" dirty="0" smtClean="0">
                  <a:solidFill>
                    <a:srgbClr val="090000"/>
                  </a:solidFill>
                  <a:latin typeface="Arial" panose="020B0604020202020204"/>
                </a:rPr>
                <a:t>QPAN </a:t>
              </a:r>
              <a:r>
                <a:rPr lang="en-US" sz="2800" dirty="0" err="1" smtClean="0">
                  <a:solidFill>
                    <a:srgbClr val="090000"/>
                  </a:solidFill>
                  <a:latin typeface="Arial" panose="020B0604020202020204"/>
                </a:rPr>
                <a:t>với</a:t>
              </a:r>
              <a:r>
                <a:rPr lang="en-US" sz="2800" dirty="0" smtClean="0">
                  <a:solidFill>
                    <a:srgbClr val="090000"/>
                  </a:solidFill>
                  <a:latin typeface="Arial" panose="020B0604020202020204"/>
                </a:rPr>
                <a:t> </a:t>
              </a:r>
              <a:r>
                <a:rPr lang="en-US" sz="2800" dirty="0" err="1">
                  <a:solidFill>
                    <a:srgbClr val="090000"/>
                  </a:solidFill>
                  <a:latin typeface="Arial" panose="020B0604020202020204"/>
                </a:rPr>
                <a:t>hoạt</a:t>
              </a:r>
              <a:r>
                <a:rPr lang="en-US" sz="2800" dirty="0">
                  <a:solidFill>
                    <a:srgbClr val="090000"/>
                  </a:solidFill>
                  <a:latin typeface="Arial" panose="020B0604020202020204"/>
                </a:rPr>
                <a:t> </a:t>
              </a:r>
              <a:r>
                <a:rPr lang="en-US" sz="2800" dirty="0" err="1">
                  <a:solidFill>
                    <a:srgbClr val="090000"/>
                  </a:solidFill>
                  <a:latin typeface="Arial" panose="020B0604020202020204"/>
                </a:rPr>
                <a:t>động</a:t>
              </a:r>
              <a:r>
                <a:rPr lang="en-US" sz="2800" dirty="0">
                  <a:solidFill>
                    <a:srgbClr val="090000"/>
                  </a:solidFill>
                  <a:latin typeface="Arial" panose="020B0604020202020204"/>
                </a:rPr>
                <a:t> </a:t>
              </a:r>
              <a:r>
                <a:rPr lang="en-US" sz="2800" dirty="0" err="1">
                  <a:solidFill>
                    <a:srgbClr val="090000"/>
                  </a:solidFill>
                  <a:latin typeface="Arial" panose="020B0604020202020204"/>
                </a:rPr>
                <a:t>đối</a:t>
              </a:r>
              <a:r>
                <a:rPr lang="en-US" sz="2800" dirty="0">
                  <a:solidFill>
                    <a:srgbClr val="090000"/>
                  </a:solidFill>
                  <a:latin typeface="Arial" panose="020B0604020202020204"/>
                </a:rPr>
                <a:t> </a:t>
              </a:r>
              <a:r>
                <a:rPr lang="en-US" sz="2800" dirty="0" err="1">
                  <a:solidFill>
                    <a:srgbClr val="090000"/>
                  </a:solidFill>
                  <a:latin typeface="Arial" panose="020B0604020202020204"/>
                </a:rPr>
                <a:t>ngoại</a:t>
              </a:r>
              <a:r>
                <a:rPr lang="en-US" sz="2800" dirty="0">
                  <a:solidFill>
                    <a:srgbClr val="090000"/>
                  </a:solidFill>
                  <a:latin typeface="Arial" panose="020B0604020202020204"/>
                </a:rPr>
                <a:t>.</a:t>
              </a:r>
              <a:endParaRPr lang="en-US" sz="2800" dirty="0">
                <a:solidFill>
                  <a:srgbClr val="090000"/>
                </a:solidFill>
                <a:latin typeface="Arial" panose="020B0604020202020204"/>
              </a:endParaRPr>
            </a:p>
          </p:txBody>
        </p:sp>
      </p:grpSp>
      <p:grpSp>
        <p:nvGrpSpPr>
          <p:cNvPr id="18" name="Group 3"/>
          <p:cNvGrpSpPr/>
          <p:nvPr/>
        </p:nvGrpSpPr>
        <p:grpSpPr>
          <a:xfrm>
            <a:off x="2768011" y="191289"/>
            <a:ext cx="13056318" cy="1218411"/>
            <a:chOff x="0" y="0"/>
            <a:chExt cx="4482044" cy="418263"/>
          </a:xfrm>
        </p:grpSpPr>
        <p:sp>
          <p:nvSpPr>
            <p:cNvPr id="19" name="Freeform 4"/>
            <p:cNvSpPr/>
            <p:nvPr/>
          </p:nvSpPr>
          <p:spPr>
            <a:xfrm>
              <a:off x="0" y="0"/>
              <a:ext cx="4482044" cy="418263"/>
            </a:xfrm>
            <a:custGeom>
              <a:avLst/>
              <a:gdLst/>
              <a:ahLst/>
              <a:cxnLst/>
              <a:rect l="l" t="t" r="r" b="b"/>
              <a:pathLst>
                <a:path w="4482044" h="418263">
                  <a:moveTo>
                    <a:pt x="0" y="0"/>
                  </a:moveTo>
                  <a:lnTo>
                    <a:pt x="4482044" y="0"/>
                  </a:lnTo>
                  <a:lnTo>
                    <a:pt x="4482044" y="418263"/>
                  </a:lnTo>
                  <a:lnTo>
                    <a:pt x="0" y="418263"/>
                  </a:lnTo>
                  <a:close/>
                </a:path>
              </a:pathLst>
            </a:custGeom>
            <a:solidFill>
              <a:srgbClr val="FFFFFF"/>
            </a:solidFill>
          </p:spPr>
        </p:sp>
        <p:sp>
          <p:nvSpPr>
            <p:cNvPr id="20" name="TextBox 5"/>
            <p:cNvSpPr txBox="1"/>
            <p:nvPr/>
          </p:nvSpPr>
          <p:spPr>
            <a:xfrm>
              <a:off x="0" y="-38100"/>
              <a:ext cx="812800" cy="850900"/>
            </a:xfrm>
            <a:prstGeom prst="rect">
              <a:avLst/>
            </a:prstGeom>
          </p:spPr>
          <p:txBody>
            <a:bodyPr lIns="50800" tIns="50800" rIns="50800" bIns="50800" rtlCol="0" anchor="ctr"/>
            <a:lstStyle/>
            <a:p>
              <a:pPr algn="ctr">
                <a:lnSpc>
                  <a:spcPts val="2660"/>
                </a:lnSpc>
                <a:spcBef>
                  <a:spcPct val="0"/>
                </a:spcBef>
              </a:pPr>
            </a:p>
          </p:txBody>
        </p:sp>
      </p:grpSp>
      <p:sp>
        <p:nvSpPr>
          <p:cNvPr id="21" name="Freeform 7"/>
          <p:cNvSpPr/>
          <p:nvPr/>
        </p:nvSpPr>
        <p:spPr>
          <a:xfrm>
            <a:off x="16308403" y="80303"/>
            <a:ext cx="1158866" cy="1303396"/>
          </a:xfrm>
          <a:custGeom>
            <a:avLst/>
            <a:gdLst/>
            <a:ahLst/>
            <a:cxnLst/>
            <a:rect l="l" t="t" r="r" b="b"/>
            <a:pathLst>
              <a:path w="1314880" h="1421491">
                <a:moveTo>
                  <a:pt x="0" y="0"/>
                </a:moveTo>
                <a:lnTo>
                  <a:pt x="1314879" y="0"/>
                </a:lnTo>
                <a:lnTo>
                  <a:pt x="1314879" y="1421492"/>
                </a:lnTo>
                <a:lnTo>
                  <a:pt x="0" y="1421492"/>
                </a:lnTo>
                <a:lnTo>
                  <a:pt x="0" y="0"/>
                </a:lnTo>
                <a:close/>
              </a:path>
            </a:pathLst>
          </a:custGeom>
          <a:blipFill>
            <a:blip r:embed="rId2"/>
            <a:stretch>
              <a:fillRect/>
            </a:stretch>
          </a:blipFill>
        </p:spPr>
      </p:sp>
      <p:sp>
        <p:nvSpPr>
          <p:cNvPr id="22" name="Freeform 8"/>
          <p:cNvSpPr/>
          <p:nvPr/>
        </p:nvSpPr>
        <p:spPr>
          <a:xfrm flipH="1">
            <a:off x="685800" y="-6228"/>
            <a:ext cx="1461603" cy="1415928"/>
          </a:xfrm>
          <a:custGeom>
            <a:avLst/>
            <a:gdLst/>
            <a:ahLst/>
            <a:cxnLst/>
            <a:rect l="l" t="t" r="r" b="b"/>
            <a:pathLst>
              <a:path w="1461603" h="1415928">
                <a:moveTo>
                  <a:pt x="1461603" y="0"/>
                </a:moveTo>
                <a:lnTo>
                  <a:pt x="0" y="0"/>
                </a:lnTo>
                <a:lnTo>
                  <a:pt x="0" y="1415928"/>
                </a:lnTo>
                <a:lnTo>
                  <a:pt x="1461603" y="1415928"/>
                </a:lnTo>
                <a:lnTo>
                  <a:pt x="1461603" y="0"/>
                </a:lnTo>
                <a:close/>
              </a:path>
            </a:pathLst>
          </a:custGeom>
          <a:blipFill>
            <a:blip r:embed="rId3"/>
            <a:stretch>
              <a:fillRect/>
            </a:stretch>
          </a:blipFill>
        </p:spPr>
      </p:sp>
      <p:sp>
        <p:nvSpPr>
          <p:cNvPr id="23" name="TextBox 10"/>
          <p:cNvSpPr txBox="1"/>
          <p:nvPr/>
        </p:nvSpPr>
        <p:spPr>
          <a:xfrm>
            <a:off x="3154242" y="354992"/>
            <a:ext cx="12287522" cy="840740"/>
          </a:xfrm>
          <a:prstGeom prst="rect">
            <a:avLst/>
          </a:prstGeom>
        </p:spPr>
        <p:txBody>
          <a:bodyPr lIns="0" tIns="0" rIns="0" bIns="0" rtlCol="0" anchor="t">
            <a:spAutoFit/>
          </a:bodyPr>
          <a:lstStyle/>
          <a:p>
            <a:pPr algn="ctr">
              <a:lnSpc>
                <a:spcPts val="6160"/>
              </a:lnSpc>
              <a:spcBef>
                <a:spcPct val="0"/>
              </a:spcBef>
            </a:pPr>
            <a:r>
              <a:rPr lang="en-US" sz="4400" dirty="0">
                <a:solidFill>
                  <a:srgbClr val="090000"/>
                </a:solidFill>
                <a:latin typeface="Arial" panose="020B0604020202020204"/>
              </a:rPr>
              <a:t>02. </a:t>
            </a:r>
            <a:r>
              <a:rPr lang="en-US" sz="4400" dirty="0" err="1">
                <a:solidFill>
                  <a:srgbClr val="090000"/>
                </a:solidFill>
                <a:latin typeface="Arial" panose="020B0604020202020204"/>
              </a:rPr>
              <a:t>Quá</a:t>
            </a:r>
            <a:r>
              <a:rPr lang="en-US" sz="4400" dirty="0">
                <a:solidFill>
                  <a:srgbClr val="090000"/>
                </a:solidFill>
                <a:latin typeface="Arial" panose="020B0604020202020204"/>
              </a:rPr>
              <a:t> </a:t>
            </a:r>
            <a:r>
              <a:rPr lang="en-US" sz="4400" dirty="0" err="1">
                <a:solidFill>
                  <a:srgbClr val="090000"/>
                </a:solidFill>
                <a:latin typeface="Arial" panose="020B0604020202020204"/>
              </a:rPr>
              <a:t>trình</a:t>
            </a:r>
            <a:r>
              <a:rPr lang="en-US" sz="4400" dirty="0">
                <a:solidFill>
                  <a:srgbClr val="090000"/>
                </a:solidFill>
                <a:latin typeface="Arial" panose="020B0604020202020204"/>
              </a:rPr>
              <a:t> </a:t>
            </a:r>
            <a:r>
              <a:rPr lang="en-US" sz="4400" dirty="0" err="1">
                <a:solidFill>
                  <a:srgbClr val="090000"/>
                </a:solidFill>
                <a:latin typeface="Arial" panose="020B0604020202020204"/>
              </a:rPr>
              <a:t>lãnh</a:t>
            </a:r>
            <a:r>
              <a:rPr lang="en-US" sz="4400" dirty="0">
                <a:solidFill>
                  <a:srgbClr val="090000"/>
                </a:solidFill>
                <a:latin typeface="Arial" panose="020B0604020202020204"/>
              </a:rPr>
              <a:t> </a:t>
            </a:r>
            <a:r>
              <a:rPr lang="en-US" sz="4400" dirty="0" err="1">
                <a:solidFill>
                  <a:srgbClr val="090000"/>
                </a:solidFill>
                <a:latin typeface="Arial" panose="020B0604020202020204"/>
              </a:rPr>
              <a:t>đạo</a:t>
            </a:r>
            <a:r>
              <a:rPr lang="en-US" sz="4400" dirty="0">
                <a:solidFill>
                  <a:srgbClr val="090000"/>
                </a:solidFill>
                <a:latin typeface="Arial" panose="020B0604020202020204"/>
              </a:rPr>
              <a:t> </a:t>
            </a:r>
            <a:r>
              <a:rPr lang="en-US" sz="4400" dirty="0" err="1">
                <a:solidFill>
                  <a:srgbClr val="090000"/>
                </a:solidFill>
                <a:latin typeface="Arial" panose="020B0604020202020204"/>
              </a:rPr>
              <a:t>giữ</a:t>
            </a:r>
            <a:r>
              <a:rPr lang="en-US" sz="4400" dirty="0">
                <a:solidFill>
                  <a:srgbClr val="090000"/>
                </a:solidFill>
                <a:latin typeface="Arial" panose="020B0604020202020204"/>
              </a:rPr>
              <a:t> </a:t>
            </a:r>
            <a:r>
              <a:rPr lang="en-US" sz="4400" dirty="0" err="1">
                <a:solidFill>
                  <a:srgbClr val="090000"/>
                </a:solidFill>
                <a:latin typeface="Arial" panose="020B0604020202020204"/>
              </a:rPr>
              <a:t>vững</a:t>
            </a:r>
            <a:r>
              <a:rPr lang="en-US" sz="4400" dirty="0">
                <a:solidFill>
                  <a:srgbClr val="090000"/>
                </a:solidFill>
                <a:latin typeface="Arial" panose="020B0604020202020204"/>
              </a:rPr>
              <a:t> QPAN </a:t>
            </a:r>
            <a:r>
              <a:rPr lang="en-US" sz="4400" dirty="0" err="1">
                <a:solidFill>
                  <a:srgbClr val="090000"/>
                </a:solidFill>
                <a:latin typeface="Arial" panose="020B0604020202020204"/>
              </a:rPr>
              <a:t>của</a:t>
            </a:r>
            <a:r>
              <a:rPr lang="en-US" sz="4400" dirty="0">
                <a:solidFill>
                  <a:srgbClr val="090000"/>
                </a:solidFill>
                <a:latin typeface="Arial" panose="020B0604020202020204"/>
              </a:rPr>
              <a:t> </a:t>
            </a:r>
            <a:r>
              <a:rPr lang="en-US" sz="4400" dirty="0" err="1">
                <a:solidFill>
                  <a:srgbClr val="090000"/>
                </a:solidFill>
                <a:latin typeface="Arial" panose="020B0604020202020204"/>
              </a:rPr>
              <a:t>Đảng</a:t>
            </a:r>
            <a:endParaRPr lang="en-US" sz="4400" dirty="0">
              <a:solidFill>
                <a:srgbClr val="090000"/>
              </a:solidFill>
              <a:latin typeface="Arial" panose="020B0604020202020204"/>
            </a:endParaRPr>
          </a:p>
        </p:txBody>
      </p:sp>
      <p:grpSp>
        <p:nvGrpSpPr>
          <p:cNvPr id="4" name="Group 3"/>
          <p:cNvGrpSpPr/>
          <p:nvPr/>
        </p:nvGrpSpPr>
        <p:grpSpPr>
          <a:xfrm>
            <a:off x="990600" y="7257261"/>
            <a:ext cx="8382000" cy="2615798"/>
            <a:chOff x="990600" y="7257261"/>
            <a:chExt cx="10904564" cy="2615798"/>
          </a:xfrm>
        </p:grpSpPr>
        <p:grpSp>
          <p:nvGrpSpPr>
            <p:cNvPr id="26" name="Group 9"/>
            <p:cNvGrpSpPr/>
            <p:nvPr/>
          </p:nvGrpSpPr>
          <p:grpSpPr>
            <a:xfrm>
              <a:off x="990600" y="7257261"/>
              <a:ext cx="10904564" cy="2615798"/>
              <a:chOff x="0" y="0"/>
              <a:chExt cx="1922199" cy="1363049"/>
            </a:xfrm>
          </p:grpSpPr>
          <p:sp>
            <p:nvSpPr>
              <p:cNvPr id="27" name="Freeform 10"/>
              <p:cNvSpPr/>
              <p:nvPr/>
            </p:nvSpPr>
            <p:spPr>
              <a:xfrm>
                <a:off x="0" y="0"/>
                <a:ext cx="1922199" cy="1363049"/>
              </a:xfrm>
              <a:custGeom>
                <a:avLst/>
                <a:gdLst/>
                <a:ahLst/>
                <a:cxnLst/>
                <a:rect l="l" t="t" r="r" b="b"/>
                <a:pathLst>
                  <a:path w="1922199" h="1363049">
                    <a:moveTo>
                      <a:pt x="54100" y="0"/>
                    </a:moveTo>
                    <a:lnTo>
                      <a:pt x="1868100" y="0"/>
                    </a:lnTo>
                    <a:cubicBezTo>
                      <a:pt x="1897978" y="0"/>
                      <a:pt x="1922199" y="24221"/>
                      <a:pt x="1922199" y="54100"/>
                    </a:cubicBezTo>
                    <a:lnTo>
                      <a:pt x="1922199" y="1308949"/>
                    </a:lnTo>
                    <a:cubicBezTo>
                      <a:pt x="1922199" y="1338828"/>
                      <a:pt x="1897978" y="1363049"/>
                      <a:pt x="1868100" y="1363049"/>
                    </a:cubicBezTo>
                    <a:lnTo>
                      <a:pt x="54100" y="1363049"/>
                    </a:lnTo>
                    <a:cubicBezTo>
                      <a:pt x="24221" y="1363049"/>
                      <a:pt x="0" y="1338828"/>
                      <a:pt x="0" y="1308949"/>
                    </a:cubicBezTo>
                    <a:lnTo>
                      <a:pt x="0" y="54100"/>
                    </a:lnTo>
                    <a:cubicBezTo>
                      <a:pt x="0" y="24221"/>
                      <a:pt x="24221" y="0"/>
                      <a:pt x="54100" y="0"/>
                    </a:cubicBezTo>
                    <a:close/>
                  </a:path>
                </a:pathLst>
              </a:custGeom>
              <a:solidFill>
                <a:srgbClr val="FFFFFF"/>
              </a:solidFill>
            </p:spPr>
          </p:sp>
          <p:sp>
            <p:nvSpPr>
              <p:cNvPr id="28" name="TextBox 11"/>
              <p:cNvSpPr txBox="1"/>
              <p:nvPr/>
            </p:nvSpPr>
            <p:spPr>
              <a:xfrm>
                <a:off x="0" y="-38100"/>
                <a:ext cx="812800" cy="850900"/>
              </a:xfrm>
              <a:prstGeom prst="rect">
                <a:avLst/>
              </a:prstGeom>
            </p:spPr>
            <p:txBody>
              <a:bodyPr lIns="50800" tIns="50800" rIns="50800" bIns="50800" rtlCol="0" anchor="ctr"/>
              <a:lstStyle/>
              <a:p>
                <a:pPr algn="ctr">
                  <a:lnSpc>
                    <a:spcPts val="2660"/>
                  </a:lnSpc>
                </a:pPr>
              </a:p>
            </p:txBody>
          </p:sp>
        </p:grpSp>
        <p:sp>
          <p:nvSpPr>
            <p:cNvPr id="29" name="TextBox 14"/>
            <p:cNvSpPr txBox="1"/>
            <p:nvPr/>
          </p:nvSpPr>
          <p:spPr>
            <a:xfrm>
              <a:off x="1313242" y="7710732"/>
              <a:ext cx="10259279" cy="1923604"/>
            </a:xfrm>
            <a:prstGeom prst="rect">
              <a:avLst/>
            </a:prstGeom>
          </p:spPr>
          <p:txBody>
            <a:bodyPr wrap="square" lIns="0" tIns="0" rIns="0" bIns="0" rtlCol="0" anchor="t">
              <a:spAutoFit/>
            </a:bodyPr>
            <a:lstStyle/>
            <a:p>
              <a:pPr algn="ctr">
                <a:lnSpc>
                  <a:spcPts val="5040"/>
                </a:lnSpc>
              </a:pPr>
              <a:r>
                <a:rPr lang="en-US" sz="2800" dirty="0" err="1" smtClean="0">
                  <a:solidFill>
                    <a:srgbClr val="090000"/>
                  </a:solidFill>
                  <a:latin typeface="Arial" panose="020B0604020202020204"/>
                </a:rPr>
                <a:t>Bảo</a:t>
              </a:r>
              <a:r>
                <a:rPr lang="en-US" sz="2800" dirty="0" smtClean="0">
                  <a:solidFill>
                    <a:srgbClr val="090000"/>
                  </a:solidFill>
                  <a:latin typeface="Arial" panose="020B0604020202020204"/>
                </a:rPr>
                <a:t> </a:t>
              </a:r>
              <a:r>
                <a:rPr lang="en-US" sz="2800" dirty="0" err="1">
                  <a:solidFill>
                    <a:srgbClr val="090000"/>
                  </a:solidFill>
                  <a:latin typeface="Arial" panose="020B0604020202020204"/>
                </a:rPr>
                <a:t>vệ</a:t>
              </a:r>
              <a:r>
                <a:rPr lang="en-US" sz="2800" dirty="0">
                  <a:solidFill>
                    <a:srgbClr val="090000"/>
                  </a:solidFill>
                  <a:latin typeface="Arial" panose="020B0604020202020204"/>
                </a:rPr>
                <a:t> </a:t>
              </a:r>
              <a:r>
                <a:rPr lang="en-US" sz="2800" dirty="0" err="1">
                  <a:solidFill>
                    <a:srgbClr val="090000"/>
                  </a:solidFill>
                  <a:latin typeface="Arial" panose="020B0604020202020204"/>
                </a:rPr>
                <a:t>Tổ</a:t>
              </a:r>
              <a:r>
                <a:rPr lang="en-US" sz="2800" dirty="0">
                  <a:solidFill>
                    <a:srgbClr val="090000"/>
                  </a:solidFill>
                  <a:latin typeface="Arial" panose="020B0604020202020204"/>
                </a:rPr>
                <a:t> </a:t>
              </a:r>
              <a:r>
                <a:rPr lang="en-US" sz="2800" dirty="0" err="1">
                  <a:solidFill>
                    <a:srgbClr val="090000"/>
                  </a:solidFill>
                  <a:latin typeface="Arial" panose="020B0604020202020204"/>
                </a:rPr>
                <a:t>quốc</a:t>
              </a:r>
              <a:r>
                <a:rPr lang="en-US" sz="2800" dirty="0">
                  <a:solidFill>
                    <a:srgbClr val="090000"/>
                  </a:solidFill>
                  <a:latin typeface="Arial" panose="020B0604020202020204"/>
                </a:rPr>
                <a:t> </a:t>
              </a:r>
              <a:r>
                <a:rPr lang="en-US" sz="2800" dirty="0" err="1">
                  <a:solidFill>
                    <a:srgbClr val="090000"/>
                  </a:solidFill>
                  <a:latin typeface="Arial" panose="020B0604020202020204"/>
                </a:rPr>
                <a:t>xã</a:t>
              </a:r>
              <a:r>
                <a:rPr lang="en-US" sz="2800" dirty="0">
                  <a:solidFill>
                    <a:srgbClr val="090000"/>
                  </a:solidFill>
                  <a:latin typeface="Arial" panose="020B0604020202020204"/>
                </a:rPr>
                <a:t> </a:t>
              </a:r>
              <a:r>
                <a:rPr lang="en-US" sz="2800" dirty="0" err="1">
                  <a:solidFill>
                    <a:srgbClr val="090000"/>
                  </a:solidFill>
                  <a:latin typeface="Arial" panose="020B0604020202020204"/>
                </a:rPr>
                <a:t>hội</a:t>
              </a:r>
              <a:r>
                <a:rPr lang="en-US" sz="2800" dirty="0">
                  <a:solidFill>
                    <a:srgbClr val="090000"/>
                  </a:solidFill>
                  <a:latin typeface="Arial" panose="020B0604020202020204"/>
                </a:rPr>
                <a:t> </a:t>
              </a:r>
              <a:r>
                <a:rPr lang="en-US" sz="2800" dirty="0" err="1">
                  <a:solidFill>
                    <a:srgbClr val="090000"/>
                  </a:solidFill>
                  <a:latin typeface="Arial" panose="020B0604020202020204"/>
                </a:rPr>
                <a:t>chủ</a:t>
              </a:r>
              <a:r>
                <a:rPr lang="en-US" sz="2800" dirty="0">
                  <a:solidFill>
                    <a:srgbClr val="090000"/>
                  </a:solidFill>
                  <a:latin typeface="Arial" panose="020B0604020202020204"/>
                </a:rPr>
                <a:t> </a:t>
              </a:r>
              <a:r>
                <a:rPr lang="en-US" sz="2800" dirty="0" err="1">
                  <a:solidFill>
                    <a:srgbClr val="090000"/>
                  </a:solidFill>
                  <a:latin typeface="Arial" panose="020B0604020202020204"/>
                </a:rPr>
                <a:t>nghĩa</a:t>
              </a:r>
              <a:r>
                <a:rPr lang="en-US" sz="2800" dirty="0">
                  <a:solidFill>
                    <a:srgbClr val="090000"/>
                  </a:solidFill>
                  <a:latin typeface="Arial" panose="020B0604020202020204"/>
                </a:rPr>
                <a:t> </a:t>
              </a:r>
              <a:r>
                <a:rPr lang="en-US" sz="2800" dirty="0" err="1">
                  <a:solidFill>
                    <a:srgbClr val="090000"/>
                  </a:solidFill>
                  <a:latin typeface="Arial" panose="020B0604020202020204"/>
                </a:rPr>
                <a:t>là</a:t>
              </a:r>
              <a:r>
                <a:rPr lang="en-US" sz="2800" dirty="0">
                  <a:solidFill>
                    <a:srgbClr val="090000"/>
                  </a:solidFill>
                  <a:latin typeface="Arial" panose="020B0604020202020204"/>
                </a:rPr>
                <a:t> </a:t>
              </a:r>
              <a:r>
                <a:rPr lang="en-US" sz="2800" dirty="0" err="1">
                  <a:solidFill>
                    <a:srgbClr val="090000"/>
                  </a:solidFill>
                  <a:latin typeface="Arial" panose="020B0604020202020204"/>
                </a:rPr>
                <a:t>bảo</a:t>
              </a:r>
              <a:r>
                <a:rPr lang="en-US" sz="2800" dirty="0">
                  <a:solidFill>
                    <a:srgbClr val="090000"/>
                  </a:solidFill>
                  <a:latin typeface="Arial" panose="020B0604020202020204"/>
                </a:rPr>
                <a:t> </a:t>
              </a:r>
              <a:r>
                <a:rPr lang="en-US" sz="2800" dirty="0" err="1">
                  <a:solidFill>
                    <a:srgbClr val="090000"/>
                  </a:solidFill>
                  <a:latin typeface="Arial" panose="020B0604020202020204"/>
                </a:rPr>
                <a:t>vệ</a:t>
              </a:r>
              <a:r>
                <a:rPr lang="en-US" sz="2800" dirty="0">
                  <a:solidFill>
                    <a:srgbClr val="090000"/>
                  </a:solidFill>
                  <a:latin typeface="Arial" panose="020B0604020202020204"/>
                </a:rPr>
                <a:t>: </a:t>
              </a:r>
              <a:endParaRPr lang="en-US" sz="2800" dirty="0" smtClean="0">
                <a:solidFill>
                  <a:srgbClr val="090000"/>
                </a:solidFill>
                <a:latin typeface="Arial" panose="020B0604020202020204"/>
              </a:endParaRPr>
            </a:p>
            <a:p>
              <a:pPr algn="ctr">
                <a:lnSpc>
                  <a:spcPts val="5040"/>
                </a:lnSpc>
              </a:pPr>
              <a:r>
                <a:rPr lang="en-US" sz="2800" dirty="0" err="1" smtClean="0">
                  <a:solidFill>
                    <a:srgbClr val="090000"/>
                  </a:solidFill>
                  <a:latin typeface="Arial" panose="020B0604020202020204"/>
                </a:rPr>
                <a:t>Độc</a:t>
              </a:r>
              <a:r>
                <a:rPr lang="en-US" sz="2800" dirty="0" smtClean="0">
                  <a:solidFill>
                    <a:srgbClr val="090000"/>
                  </a:solidFill>
                  <a:latin typeface="Arial" panose="020B0604020202020204"/>
                </a:rPr>
                <a:t> </a:t>
              </a:r>
              <a:r>
                <a:rPr lang="en-US" sz="2800" dirty="0" err="1">
                  <a:solidFill>
                    <a:srgbClr val="090000"/>
                  </a:solidFill>
                  <a:latin typeface="Arial" panose="020B0604020202020204"/>
                </a:rPr>
                <a:t>lập</a:t>
              </a:r>
              <a:r>
                <a:rPr lang="en-US" sz="2800" dirty="0">
                  <a:solidFill>
                    <a:srgbClr val="090000"/>
                  </a:solidFill>
                  <a:latin typeface="Arial" panose="020B0604020202020204"/>
                </a:rPr>
                <a:t> </a:t>
              </a:r>
              <a:r>
                <a:rPr lang="en-US" sz="2800" dirty="0" err="1">
                  <a:solidFill>
                    <a:srgbClr val="090000"/>
                  </a:solidFill>
                  <a:latin typeface="Arial" panose="020B0604020202020204"/>
                </a:rPr>
                <a:t>chủ</a:t>
              </a:r>
              <a:r>
                <a:rPr lang="en-US" sz="2800" dirty="0">
                  <a:solidFill>
                    <a:srgbClr val="090000"/>
                  </a:solidFill>
                  <a:latin typeface="Arial" panose="020B0604020202020204"/>
                </a:rPr>
                <a:t> </a:t>
              </a:r>
              <a:r>
                <a:rPr lang="en-US" sz="2800" dirty="0" err="1">
                  <a:solidFill>
                    <a:srgbClr val="090000"/>
                  </a:solidFill>
                  <a:latin typeface="Arial" panose="020B0604020202020204"/>
                </a:rPr>
                <a:t>quyền</a:t>
              </a:r>
              <a:r>
                <a:rPr lang="en-US" sz="2800" dirty="0">
                  <a:solidFill>
                    <a:srgbClr val="090000"/>
                  </a:solidFill>
                  <a:latin typeface="Arial" panose="020B0604020202020204"/>
                </a:rPr>
                <a:t>, </a:t>
              </a:r>
              <a:r>
                <a:rPr lang="en-US" sz="2800" dirty="0" err="1">
                  <a:solidFill>
                    <a:srgbClr val="090000"/>
                  </a:solidFill>
                  <a:latin typeface="Arial" panose="020B0604020202020204"/>
                </a:rPr>
                <a:t>thống</a:t>
              </a:r>
              <a:r>
                <a:rPr lang="en-US" sz="2800" dirty="0">
                  <a:solidFill>
                    <a:srgbClr val="090000"/>
                  </a:solidFill>
                  <a:latin typeface="Arial" panose="020B0604020202020204"/>
                </a:rPr>
                <a:t> </a:t>
              </a:r>
              <a:r>
                <a:rPr lang="en-US" sz="2800" dirty="0" err="1">
                  <a:solidFill>
                    <a:srgbClr val="090000"/>
                  </a:solidFill>
                  <a:latin typeface="Arial" panose="020B0604020202020204"/>
                </a:rPr>
                <a:t>nhất</a:t>
              </a:r>
              <a:r>
                <a:rPr lang="en-US" sz="2800" dirty="0">
                  <a:solidFill>
                    <a:srgbClr val="090000"/>
                  </a:solidFill>
                  <a:latin typeface="Arial" panose="020B0604020202020204"/>
                </a:rPr>
                <a:t>, </a:t>
              </a:r>
              <a:r>
                <a:rPr lang="en-US" sz="2800" dirty="0" err="1">
                  <a:solidFill>
                    <a:srgbClr val="090000"/>
                  </a:solidFill>
                  <a:latin typeface="Arial" panose="020B0604020202020204"/>
                </a:rPr>
                <a:t>toàn</a:t>
              </a:r>
              <a:r>
                <a:rPr lang="en-US" sz="2800" dirty="0">
                  <a:solidFill>
                    <a:srgbClr val="090000"/>
                  </a:solidFill>
                  <a:latin typeface="Arial" panose="020B0604020202020204"/>
                </a:rPr>
                <a:t> </a:t>
              </a:r>
              <a:r>
                <a:rPr lang="en-US" sz="2800" dirty="0" err="1">
                  <a:solidFill>
                    <a:srgbClr val="090000"/>
                  </a:solidFill>
                  <a:latin typeface="Arial" panose="020B0604020202020204"/>
                </a:rPr>
                <a:t>vẹn</a:t>
              </a:r>
              <a:r>
                <a:rPr lang="en-US" sz="2800" dirty="0">
                  <a:solidFill>
                    <a:srgbClr val="090000"/>
                  </a:solidFill>
                  <a:latin typeface="Arial" panose="020B0604020202020204"/>
                </a:rPr>
                <a:t> </a:t>
              </a:r>
              <a:r>
                <a:rPr lang="en-US" sz="2800" dirty="0" err="1">
                  <a:solidFill>
                    <a:srgbClr val="090000"/>
                  </a:solidFill>
                  <a:latin typeface="Arial" panose="020B0604020202020204"/>
                </a:rPr>
                <a:t>lãnh</a:t>
              </a:r>
              <a:r>
                <a:rPr lang="en-US" sz="2800" dirty="0">
                  <a:solidFill>
                    <a:srgbClr val="090000"/>
                  </a:solidFill>
                  <a:latin typeface="Arial" panose="020B0604020202020204"/>
                </a:rPr>
                <a:t> </a:t>
              </a:r>
              <a:r>
                <a:rPr lang="en-US" sz="2800" dirty="0" err="1" smtClean="0">
                  <a:solidFill>
                    <a:srgbClr val="090000"/>
                  </a:solidFill>
                  <a:latin typeface="Arial" panose="020B0604020202020204"/>
                </a:rPr>
                <a:t>thổ</a:t>
              </a:r>
              <a:r>
                <a:rPr lang="en-US" sz="2800" dirty="0" smtClean="0">
                  <a:solidFill>
                    <a:srgbClr val="090000"/>
                  </a:solidFill>
                  <a:latin typeface="Arial" panose="020B0604020202020204"/>
                </a:rPr>
                <a:t>.</a:t>
              </a:r>
              <a:endParaRPr lang="en-US" sz="2800" dirty="0">
                <a:solidFill>
                  <a:srgbClr val="090000"/>
                </a:solidFill>
                <a:latin typeface="Arial" panose="020B0604020202020204"/>
              </a:endParaRPr>
            </a:p>
            <a:p>
              <a:pPr algn="ctr">
                <a:lnSpc>
                  <a:spcPts val="5040"/>
                </a:lnSpc>
                <a:spcBef>
                  <a:spcPct val="0"/>
                </a:spcBef>
              </a:pPr>
              <a:endParaRPr lang="en-US" sz="3600" dirty="0">
                <a:solidFill>
                  <a:srgbClr val="090000"/>
                </a:solidFill>
                <a:latin typeface="Arial" panose="020B0604020202020204"/>
              </a:endParaRPr>
            </a:p>
          </p:txBody>
        </p:sp>
      </p:grpSp>
      <p:sp>
        <p:nvSpPr>
          <p:cNvPr id="30" name="Right Arrow 29"/>
          <p:cNvSpPr/>
          <p:nvPr/>
        </p:nvSpPr>
        <p:spPr>
          <a:xfrm>
            <a:off x="4876800" y="4865081"/>
            <a:ext cx="1221907" cy="383047"/>
          </a:xfrm>
          <a:prstGeom prst="rightArrow">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31" name="Right Arrow 30"/>
          <p:cNvSpPr/>
          <p:nvPr/>
        </p:nvSpPr>
        <p:spPr>
          <a:xfrm rot="10800000">
            <a:off x="9782172" y="8400923"/>
            <a:ext cx="1162056" cy="328473"/>
          </a:xfrm>
          <a:prstGeom prst="rightArrow">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25" name="Freeform 12"/>
          <p:cNvSpPr/>
          <p:nvPr/>
        </p:nvSpPr>
        <p:spPr>
          <a:xfrm>
            <a:off x="152399" y="3796050"/>
            <a:ext cx="4724401" cy="3170352"/>
          </a:xfrm>
          <a:custGeom>
            <a:avLst/>
            <a:gdLst/>
            <a:ahLst/>
            <a:cxnLst/>
            <a:rect l="l" t="t" r="r" b="b"/>
            <a:pathLst>
              <a:path w="5304172" h="5422701">
                <a:moveTo>
                  <a:pt x="0" y="0"/>
                </a:moveTo>
                <a:lnTo>
                  <a:pt x="5304172" y="0"/>
                </a:lnTo>
                <a:lnTo>
                  <a:pt x="5304172" y="5422700"/>
                </a:lnTo>
                <a:lnTo>
                  <a:pt x="0" y="5422700"/>
                </a:lnTo>
                <a:lnTo>
                  <a:pt x="0" y="0"/>
                </a:lnTo>
                <a:close/>
              </a:path>
            </a:pathLst>
          </a:custGeom>
          <a:blipFill>
            <a:blip r:embed="rId4"/>
            <a:stretch>
              <a:fillRect/>
            </a:stretch>
          </a:blipFill>
        </p:spPr>
      </p:sp>
      <p:sp>
        <p:nvSpPr>
          <p:cNvPr id="32" name="Freeform 12"/>
          <p:cNvSpPr/>
          <p:nvPr/>
        </p:nvSpPr>
        <p:spPr>
          <a:xfrm>
            <a:off x="11500948" y="7099805"/>
            <a:ext cx="5309397" cy="3434566"/>
          </a:xfrm>
          <a:custGeom>
            <a:avLst/>
            <a:gdLst/>
            <a:ahLst/>
            <a:cxnLst/>
            <a:rect l="l" t="t" r="r" b="b"/>
            <a:pathLst>
              <a:path w="4985877" h="5417490">
                <a:moveTo>
                  <a:pt x="0" y="0"/>
                </a:moveTo>
                <a:lnTo>
                  <a:pt x="4985877" y="0"/>
                </a:lnTo>
                <a:lnTo>
                  <a:pt x="4985877" y="5417490"/>
                </a:lnTo>
                <a:lnTo>
                  <a:pt x="0" y="5417490"/>
                </a:lnTo>
                <a:lnTo>
                  <a:pt x="0" y="0"/>
                </a:lnTo>
                <a:close/>
              </a:path>
            </a:pathLst>
          </a:custGeom>
          <a:blipFill>
            <a:blip r:embed="rId5"/>
            <a:stretch>
              <a:fillRect/>
            </a:stretch>
          </a:blipFill>
        </p:spPr>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fade">
                                      <p:cBhvr>
                                        <p:cTn id="10" dur="500"/>
                                        <p:tgtEl>
                                          <p:spTgt spid="3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2"/>
                                        </p:tgtEl>
                                        <p:attrNameLst>
                                          <p:attrName>style.visibility</p:attrName>
                                        </p:attrNameLst>
                                      </p:cBhvr>
                                      <p:to>
                                        <p:strVal val="visible"/>
                                      </p:to>
                                    </p:set>
                                    <p:animEffect transition="in" filter="fade">
                                      <p:cBhvr>
                                        <p:cTn id="20" dur="500"/>
                                        <p:tgtEl>
                                          <p:spTgt spid="32"/>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1"/>
                                        </p:tgtEl>
                                        <p:attrNameLst>
                                          <p:attrName>style.visibility</p:attrName>
                                        </p:attrNameLst>
                                      </p:cBhvr>
                                      <p:to>
                                        <p:strVal val="visible"/>
                                      </p:to>
                                    </p:set>
                                    <p:animEffect transition="in" filter="fade">
                                      <p:cBhvr>
                                        <p:cTn id="23" dur="500"/>
                                        <p:tgtEl>
                                          <p:spTgt spid="31"/>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fade">
                                      <p:cBhvr>
                                        <p:cTn id="2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1"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3695700"/>
            <a:ext cx="18288000" cy="14480756"/>
          </a:xfrm>
          <a:custGeom>
            <a:avLst/>
            <a:gdLst/>
            <a:ahLst/>
            <a:cxnLst/>
            <a:rect l="l" t="t" r="r" b="b"/>
            <a:pathLst>
              <a:path w="18288000" h="14480756">
                <a:moveTo>
                  <a:pt x="0" y="0"/>
                </a:moveTo>
                <a:lnTo>
                  <a:pt x="18288000" y="0"/>
                </a:lnTo>
                <a:lnTo>
                  <a:pt x="18288000" y="14480756"/>
                </a:lnTo>
                <a:lnTo>
                  <a:pt x="0" y="14480756"/>
                </a:lnTo>
                <a:lnTo>
                  <a:pt x="0" y="0"/>
                </a:lnTo>
                <a:close/>
              </a:path>
            </a:pathLst>
          </a:custGeom>
          <a:blipFill>
            <a:blip r:embed="rId1"/>
            <a:stretch>
              <a:fillRect t="-17365" b="-8926"/>
            </a:stretch>
          </a:blipFill>
        </p:spPr>
      </p:sp>
      <p:grpSp>
        <p:nvGrpSpPr>
          <p:cNvPr id="8" name="Group 8"/>
          <p:cNvGrpSpPr/>
          <p:nvPr/>
        </p:nvGrpSpPr>
        <p:grpSpPr>
          <a:xfrm>
            <a:off x="658099" y="1302164"/>
            <a:ext cx="7419101" cy="2835090"/>
            <a:chOff x="0" y="-314785"/>
            <a:chExt cx="2863557" cy="1127585"/>
          </a:xfrm>
        </p:grpSpPr>
        <p:sp>
          <p:nvSpPr>
            <p:cNvPr id="9" name="Freeform 9"/>
            <p:cNvSpPr/>
            <p:nvPr/>
          </p:nvSpPr>
          <p:spPr>
            <a:xfrm>
              <a:off x="0" y="0"/>
              <a:ext cx="2863557" cy="465131"/>
            </a:xfrm>
            <a:custGeom>
              <a:avLst/>
              <a:gdLst/>
              <a:ahLst/>
              <a:cxnLst/>
              <a:rect l="l" t="t" r="r" b="b"/>
              <a:pathLst>
                <a:path w="2863557" h="465131">
                  <a:moveTo>
                    <a:pt x="0" y="0"/>
                  </a:moveTo>
                  <a:lnTo>
                    <a:pt x="2863557" y="0"/>
                  </a:lnTo>
                  <a:lnTo>
                    <a:pt x="2863557" y="465131"/>
                  </a:lnTo>
                  <a:lnTo>
                    <a:pt x="0" y="465131"/>
                  </a:lnTo>
                  <a:close/>
                </a:path>
              </a:pathLst>
            </a:custGeom>
            <a:solidFill>
              <a:srgbClr val="92FD7C"/>
            </a:solidFill>
          </p:spPr>
        </p:sp>
        <p:sp>
          <p:nvSpPr>
            <p:cNvPr id="10" name="TextBox 10"/>
            <p:cNvSpPr txBox="1"/>
            <p:nvPr/>
          </p:nvSpPr>
          <p:spPr>
            <a:xfrm>
              <a:off x="0" y="-314785"/>
              <a:ext cx="2863557" cy="1127585"/>
            </a:xfrm>
            <a:prstGeom prst="rect">
              <a:avLst/>
            </a:prstGeom>
          </p:spPr>
          <p:txBody>
            <a:bodyPr lIns="50800" tIns="50800" rIns="50800" bIns="50800" rtlCol="0" anchor="ctr"/>
            <a:lstStyle/>
            <a:p>
              <a:pPr algn="ctr">
                <a:lnSpc>
                  <a:spcPts val="6020"/>
                </a:lnSpc>
                <a:spcBef>
                  <a:spcPct val="0"/>
                </a:spcBef>
              </a:pPr>
              <a:r>
                <a:rPr lang="en-US" sz="4300" dirty="0">
                  <a:solidFill>
                    <a:srgbClr val="090000"/>
                  </a:solidFill>
                  <a:latin typeface="Arial" panose="020B0604020202020204"/>
                </a:rPr>
                <a:t> </a:t>
              </a:r>
              <a:r>
                <a:rPr lang="en-US" sz="4200" dirty="0" err="1">
                  <a:solidFill>
                    <a:srgbClr val="090000"/>
                  </a:solidFill>
                  <a:latin typeface="Arial" panose="020B0604020202020204"/>
                </a:rPr>
                <a:t>Quá</a:t>
              </a:r>
              <a:r>
                <a:rPr lang="en-US" sz="4200" dirty="0">
                  <a:solidFill>
                    <a:srgbClr val="090000"/>
                  </a:solidFill>
                  <a:latin typeface="Arial" panose="020B0604020202020204"/>
                </a:rPr>
                <a:t> </a:t>
              </a:r>
              <a:r>
                <a:rPr lang="en-US" sz="4200" dirty="0" err="1">
                  <a:solidFill>
                    <a:srgbClr val="090000"/>
                  </a:solidFill>
                  <a:latin typeface="Arial" panose="020B0604020202020204"/>
                </a:rPr>
                <a:t>trình</a:t>
              </a:r>
              <a:r>
                <a:rPr lang="en-US" sz="4200" dirty="0">
                  <a:solidFill>
                    <a:srgbClr val="090000"/>
                  </a:solidFill>
                  <a:latin typeface="Arial" panose="020B0604020202020204"/>
                </a:rPr>
                <a:t> </a:t>
              </a:r>
              <a:r>
                <a:rPr lang="en-US" sz="4200" dirty="0" err="1">
                  <a:solidFill>
                    <a:srgbClr val="090000"/>
                  </a:solidFill>
                  <a:latin typeface="Arial" panose="020B0604020202020204"/>
                </a:rPr>
                <a:t>chỉ</a:t>
              </a:r>
              <a:r>
                <a:rPr lang="en-US" sz="4200" dirty="0">
                  <a:solidFill>
                    <a:srgbClr val="090000"/>
                  </a:solidFill>
                  <a:latin typeface="Arial" panose="020B0604020202020204"/>
                </a:rPr>
                <a:t> </a:t>
              </a:r>
              <a:r>
                <a:rPr lang="en-US" sz="4200" dirty="0" err="1">
                  <a:solidFill>
                    <a:srgbClr val="090000"/>
                  </a:solidFill>
                  <a:latin typeface="Arial" panose="020B0604020202020204"/>
                </a:rPr>
                <a:t>đạo</a:t>
              </a:r>
              <a:r>
                <a:rPr lang="en-US" sz="4200" dirty="0">
                  <a:solidFill>
                    <a:srgbClr val="090000"/>
                  </a:solidFill>
                  <a:latin typeface="Arial" panose="020B0604020202020204"/>
                </a:rPr>
                <a:t> </a:t>
              </a:r>
              <a:r>
                <a:rPr lang="en-US" sz="4200" dirty="0" err="1">
                  <a:solidFill>
                    <a:srgbClr val="090000"/>
                  </a:solidFill>
                  <a:latin typeface="Arial" panose="020B0604020202020204"/>
                </a:rPr>
                <a:t>thực</a:t>
              </a:r>
              <a:r>
                <a:rPr lang="en-US" sz="4200" dirty="0">
                  <a:solidFill>
                    <a:srgbClr val="090000"/>
                  </a:solidFill>
                  <a:latin typeface="Arial" panose="020B0604020202020204"/>
                </a:rPr>
                <a:t> </a:t>
              </a:r>
              <a:r>
                <a:rPr lang="en-US" sz="4200" dirty="0" err="1">
                  <a:solidFill>
                    <a:srgbClr val="090000"/>
                  </a:solidFill>
                  <a:latin typeface="Arial" panose="020B0604020202020204"/>
                </a:rPr>
                <a:t>hiện</a:t>
              </a:r>
              <a:endParaRPr lang="en-US" sz="4200" dirty="0">
                <a:solidFill>
                  <a:srgbClr val="090000"/>
                </a:solidFill>
                <a:latin typeface="Arial" panose="020B0604020202020204"/>
              </a:endParaRPr>
            </a:p>
          </p:txBody>
        </p:sp>
      </p:grpSp>
      <p:grpSp>
        <p:nvGrpSpPr>
          <p:cNvPr id="5" name="Group 4"/>
          <p:cNvGrpSpPr/>
          <p:nvPr/>
        </p:nvGrpSpPr>
        <p:grpSpPr>
          <a:xfrm>
            <a:off x="7391400" y="3780080"/>
            <a:ext cx="9677400" cy="2676236"/>
            <a:chOff x="6646082" y="3780080"/>
            <a:chExt cx="10422718" cy="2676236"/>
          </a:xfrm>
        </p:grpSpPr>
        <p:grpSp>
          <p:nvGrpSpPr>
            <p:cNvPr id="13" name="Group 13"/>
            <p:cNvGrpSpPr/>
            <p:nvPr/>
          </p:nvGrpSpPr>
          <p:grpSpPr>
            <a:xfrm>
              <a:off x="6646082" y="3780080"/>
              <a:ext cx="10422718" cy="2676236"/>
              <a:chOff x="0" y="0"/>
              <a:chExt cx="1922199" cy="1363049"/>
            </a:xfrm>
          </p:grpSpPr>
          <p:sp>
            <p:nvSpPr>
              <p:cNvPr id="14" name="Freeform 14"/>
              <p:cNvSpPr/>
              <p:nvPr/>
            </p:nvSpPr>
            <p:spPr>
              <a:xfrm>
                <a:off x="0" y="0"/>
                <a:ext cx="1922199" cy="1363049"/>
              </a:xfrm>
              <a:custGeom>
                <a:avLst/>
                <a:gdLst/>
                <a:ahLst/>
                <a:cxnLst/>
                <a:rect l="l" t="t" r="r" b="b"/>
                <a:pathLst>
                  <a:path w="1922199" h="1363049">
                    <a:moveTo>
                      <a:pt x="54100" y="0"/>
                    </a:moveTo>
                    <a:lnTo>
                      <a:pt x="1868100" y="0"/>
                    </a:lnTo>
                    <a:cubicBezTo>
                      <a:pt x="1897978" y="0"/>
                      <a:pt x="1922199" y="24221"/>
                      <a:pt x="1922199" y="54100"/>
                    </a:cubicBezTo>
                    <a:lnTo>
                      <a:pt x="1922199" y="1308949"/>
                    </a:lnTo>
                    <a:cubicBezTo>
                      <a:pt x="1922199" y="1338828"/>
                      <a:pt x="1897978" y="1363049"/>
                      <a:pt x="1868100" y="1363049"/>
                    </a:cubicBezTo>
                    <a:lnTo>
                      <a:pt x="54100" y="1363049"/>
                    </a:lnTo>
                    <a:cubicBezTo>
                      <a:pt x="24221" y="1363049"/>
                      <a:pt x="0" y="1338828"/>
                      <a:pt x="0" y="1308949"/>
                    </a:cubicBezTo>
                    <a:lnTo>
                      <a:pt x="0" y="54100"/>
                    </a:lnTo>
                    <a:cubicBezTo>
                      <a:pt x="0" y="24221"/>
                      <a:pt x="24221" y="0"/>
                      <a:pt x="54100" y="0"/>
                    </a:cubicBezTo>
                    <a:close/>
                  </a:path>
                </a:pathLst>
              </a:custGeom>
              <a:solidFill>
                <a:srgbClr val="FFFFFF"/>
              </a:solidFill>
            </p:spPr>
          </p:sp>
          <p:sp>
            <p:nvSpPr>
              <p:cNvPr id="15" name="TextBox 15"/>
              <p:cNvSpPr txBox="1"/>
              <p:nvPr/>
            </p:nvSpPr>
            <p:spPr>
              <a:xfrm>
                <a:off x="0" y="-38100"/>
                <a:ext cx="812800" cy="850900"/>
              </a:xfrm>
              <a:prstGeom prst="rect">
                <a:avLst/>
              </a:prstGeom>
            </p:spPr>
            <p:txBody>
              <a:bodyPr lIns="50800" tIns="50800" rIns="50800" bIns="50800" rtlCol="0" anchor="ctr"/>
              <a:lstStyle/>
              <a:p>
                <a:pPr algn="ctr">
                  <a:lnSpc>
                    <a:spcPts val="2660"/>
                  </a:lnSpc>
                </a:pPr>
              </a:p>
            </p:txBody>
          </p:sp>
        </p:grpSp>
        <p:sp>
          <p:nvSpPr>
            <p:cNvPr id="17" name="TextBox 17"/>
            <p:cNvSpPr txBox="1"/>
            <p:nvPr/>
          </p:nvSpPr>
          <p:spPr>
            <a:xfrm>
              <a:off x="7778010" y="4156396"/>
              <a:ext cx="8199021" cy="1923604"/>
            </a:xfrm>
            <a:prstGeom prst="rect">
              <a:avLst/>
            </a:prstGeom>
          </p:spPr>
          <p:txBody>
            <a:bodyPr wrap="square" lIns="0" tIns="0" rIns="0" bIns="0" rtlCol="0" anchor="t">
              <a:spAutoFit/>
            </a:bodyPr>
            <a:lstStyle/>
            <a:p>
              <a:pPr algn="ctr">
                <a:lnSpc>
                  <a:spcPts val="5040"/>
                </a:lnSpc>
              </a:pPr>
              <a:r>
                <a:rPr lang="en-US" sz="2800" dirty="0" err="1" smtClean="0">
                  <a:solidFill>
                    <a:srgbClr val="090000"/>
                  </a:solidFill>
                  <a:latin typeface="Arial" panose="020B0604020202020204"/>
                </a:rPr>
                <a:t>Cần</a:t>
              </a:r>
              <a:r>
                <a:rPr lang="en-US" sz="2800" dirty="0" smtClean="0">
                  <a:solidFill>
                    <a:srgbClr val="090000"/>
                  </a:solidFill>
                  <a:latin typeface="Arial" panose="020B0604020202020204"/>
                </a:rPr>
                <a:t> </a:t>
              </a:r>
              <a:r>
                <a:rPr lang="en-US" sz="2800" dirty="0" err="1">
                  <a:solidFill>
                    <a:srgbClr val="090000"/>
                  </a:solidFill>
                  <a:latin typeface="Arial" panose="020B0604020202020204"/>
                </a:rPr>
                <a:t>thực</a:t>
              </a:r>
              <a:r>
                <a:rPr lang="en-US" sz="2800" dirty="0">
                  <a:solidFill>
                    <a:srgbClr val="090000"/>
                  </a:solidFill>
                  <a:latin typeface="Arial" panose="020B0604020202020204"/>
                </a:rPr>
                <a:t> </a:t>
              </a:r>
              <a:r>
                <a:rPr lang="en-US" sz="2800" dirty="0" err="1">
                  <a:solidFill>
                    <a:srgbClr val="090000"/>
                  </a:solidFill>
                  <a:latin typeface="Arial" panose="020B0604020202020204"/>
                </a:rPr>
                <a:t>hiện</a:t>
              </a:r>
              <a:r>
                <a:rPr lang="en-US" sz="2800" dirty="0">
                  <a:solidFill>
                    <a:srgbClr val="090000"/>
                  </a:solidFill>
                  <a:latin typeface="Arial" panose="020B0604020202020204"/>
                </a:rPr>
                <a:t> </a:t>
              </a:r>
              <a:r>
                <a:rPr lang="en-US" sz="2800" dirty="0" err="1">
                  <a:solidFill>
                    <a:srgbClr val="090000"/>
                  </a:solidFill>
                  <a:latin typeface="Arial" panose="020B0604020202020204"/>
                </a:rPr>
                <a:t>mọi</a:t>
              </a:r>
              <a:r>
                <a:rPr lang="en-US" sz="2800" dirty="0">
                  <a:solidFill>
                    <a:srgbClr val="090000"/>
                  </a:solidFill>
                  <a:latin typeface="Arial" panose="020B0604020202020204"/>
                </a:rPr>
                <a:t> </a:t>
              </a:r>
              <a:r>
                <a:rPr lang="en-US" sz="2800" dirty="0" err="1">
                  <a:solidFill>
                    <a:srgbClr val="090000"/>
                  </a:solidFill>
                  <a:latin typeface="Arial" panose="020B0604020202020204"/>
                </a:rPr>
                <a:t>biện</a:t>
              </a:r>
              <a:r>
                <a:rPr lang="en-US" sz="2800" dirty="0">
                  <a:solidFill>
                    <a:srgbClr val="090000"/>
                  </a:solidFill>
                  <a:latin typeface="Arial" panose="020B0604020202020204"/>
                </a:rPr>
                <a:t> </a:t>
              </a:r>
              <a:r>
                <a:rPr lang="en-US" sz="2800" dirty="0" err="1">
                  <a:solidFill>
                    <a:srgbClr val="090000"/>
                  </a:solidFill>
                  <a:latin typeface="Arial" panose="020B0604020202020204"/>
                </a:rPr>
                <a:t>pháp</a:t>
              </a:r>
              <a:r>
                <a:rPr lang="en-US" sz="2800" dirty="0">
                  <a:solidFill>
                    <a:srgbClr val="090000"/>
                  </a:solidFill>
                  <a:latin typeface="Arial" panose="020B0604020202020204"/>
                </a:rPr>
                <a:t> </a:t>
              </a:r>
              <a:r>
                <a:rPr lang="en-US" sz="2800" dirty="0" err="1">
                  <a:solidFill>
                    <a:srgbClr val="090000"/>
                  </a:solidFill>
                  <a:latin typeface="Arial" panose="020B0604020202020204"/>
                </a:rPr>
                <a:t>cần</a:t>
              </a:r>
              <a:r>
                <a:rPr lang="en-US" sz="2800" dirty="0">
                  <a:solidFill>
                    <a:srgbClr val="090000"/>
                  </a:solidFill>
                  <a:latin typeface="Arial" panose="020B0604020202020204"/>
                </a:rPr>
                <a:t> </a:t>
              </a:r>
              <a:r>
                <a:rPr lang="en-US" sz="2800" dirty="0" err="1">
                  <a:solidFill>
                    <a:srgbClr val="090000"/>
                  </a:solidFill>
                  <a:latin typeface="Arial" panose="020B0604020202020204"/>
                </a:rPr>
                <a:t>thiết</a:t>
              </a:r>
              <a:r>
                <a:rPr lang="en-US" sz="2800" dirty="0">
                  <a:solidFill>
                    <a:srgbClr val="090000"/>
                  </a:solidFill>
                  <a:latin typeface="Arial" panose="020B0604020202020204"/>
                </a:rPr>
                <a:t>, </a:t>
              </a:r>
              <a:r>
                <a:rPr lang="en-US" sz="2800" dirty="0" err="1">
                  <a:solidFill>
                    <a:srgbClr val="090000"/>
                  </a:solidFill>
                  <a:latin typeface="Arial" panose="020B0604020202020204"/>
                </a:rPr>
                <a:t>có</a:t>
              </a:r>
              <a:r>
                <a:rPr lang="en-US" sz="2800" dirty="0">
                  <a:solidFill>
                    <a:srgbClr val="090000"/>
                  </a:solidFill>
                  <a:latin typeface="Arial" panose="020B0604020202020204"/>
                </a:rPr>
                <a:t> </a:t>
              </a:r>
              <a:r>
                <a:rPr lang="en-US" sz="2800" dirty="0" err="1">
                  <a:solidFill>
                    <a:srgbClr val="090000"/>
                  </a:solidFill>
                  <a:latin typeface="Arial" panose="020B0604020202020204"/>
                </a:rPr>
                <a:t>hiệu</a:t>
              </a:r>
              <a:r>
                <a:rPr lang="en-US" sz="2800" dirty="0">
                  <a:solidFill>
                    <a:srgbClr val="090000"/>
                  </a:solidFill>
                  <a:latin typeface="Arial" panose="020B0604020202020204"/>
                </a:rPr>
                <a:t> </a:t>
              </a:r>
              <a:r>
                <a:rPr lang="en-US" sz="2800" dirty="0" err="1">
                  <a:solidFill>
                    <a:srgbClr val="090000"/>
                  </a:solidFill>
                  <a:latin typeface="Arial" panose="020B0604020202020204"/>
                </a:rPr>
                <a:t>quả</a:t>
              </a:r>
              <a:r>
                <a:rPr lang="en-US" sz="2800" dirty="0">
                  <a:solidFill>
                    <a:srgbClr val="090000"/>
                  </a:solidFill>
                  <a:latin typeface="Arial" panose="020B0604020202020204"/>
                </a:rPr>
                <a:t> </a:t>
              </a:r>
              <a:r>
                <a:rPr lang="en-US" sz="2800" dirty="0" err="1">
                  <a:solidFill>
                    <a:srgbClr val="090000"/>
                  </a:solidFill>
                  <a:latin typeface="Arial" panose="020B0604020202020204"/>
                </a:rPr>
                <a:t>để</a:t>
              </a:r>
              <a:r>
                <a:rPr lang="en-US" sz="2800" dirty="0">
                  <a:solidFill>
                    <a:srgbClr val="090000"/>
                  </a:solidFill>
                  <a:latin typeface="Arial" panose="020B0604020202020204"/>
                </a:rPr>
                <a:t> </a:t>
              </a:r>
              <a:r>
                <a:rPr lang="en-US" sz="2800" dirty="0" err="1">
                  <a:solidFill>
                    <a:srgbClr val="090000"/>
                  </a:solidFill>
                  <a:latin typeface="Arial" panose="020B0604020202020204"/>
                </a:rPr>
                <a:t>xây</a:t>
              </a:r>
              <a:r>
                <a:rPr lang="en-US" sz="2800" dirty="0">
                  <a:solidFill>
                    <a:srgbClr val="090000"/>
                  </a:solidFill>
                  <a:latin typeface="Arial" panose="020B0604020202020204"/>
                </a:rPr>
                <a:t> </a:t>
              </a:r>
              <a:r>
                <a:rPr lang="en-US" sz="2800" dirty="0" err="1">
                  <a:solidFill>
                    <a:srgbClr val="090000"/>
                  </a:solidFill>
                  <a:latin typeface="Arial" panose="020B0604020202020204"/>
                </a:rPr>
                <a:t>dựng</a:t>
              </a:r>
              <a:r>
                <a:rPr lang="en-US" sz="2800" dirty="0">
                  <a:solidFill>
                    <a:srgbClr val="090000"/>
                  </a:solidFill>
                  <a:latin typeface="Arial" panose="020B0604020202020204"/>
                </a:rPr>
                <a:t> </a:t>
              </a:r>
              <a:r>
                <a:rPr lang="en-US" sz="2800" dirty="0" err="1">
                  <a:solidFill>
                    <a:srgbClr val="090000"/>
                  </a:solidFill>
                  <a:latin typeface="Arial" panose="020B0604020202020204"/>
                </a:rPr>
                <a:t>nền</a:t>
              </a:r>
              <a:r>
                <a:rPr lang="en-US" sz="2800" dirty="0">
                  <a:solidFill>
                    <a:srgbClr val="090000"/>
                  </a:solidFill>
                  <a:latin typeface="Arial" panose="020B0604020202020204"/>
                </a:rPr>
                <a:t> </a:t>
              </a:r>
              <a:r>
                <a:rPr lang="en-US" sz="2800" dirty="0" err="1">
                  <a:solidFill>
                    <a:srgbClr val="090000"/>
                  </a:solidFill>
                  <a:latin typeface="Arial" panose="020B0604020202020204"/>
                </a:rPr>
                <a:t>quốc</a:t>
              </a:r>
              <a:r>
                <a:rPr lang="en-US" sz="2800" dirty="0">
                  <a:solidFill>
                    <a:srgbClr val="090000"/>
                  </a:solidFill>
                  <a:latin typeface="Arial" panose="020B0604020202020204"/>
                </a:rPr>
                <a:t> </a:t>
              </a:r>
              <a:r>
                <a:rPr lang="en-US" sz="2800" dirty="0" err="1">
                  <a:solidFill>
                    <a:srgbClr val="090000"/>
                  </a:solidFill>
                  <a:latin typeface="Arial" panose="020B0604020202020204"/>
                </a:rPr>
                <a:t>phòng</a:t>
              </a:r>
              <a:r>
                <a:rPr lang="en-US" sz="2800" dirty="0">
                  <a:solidFill>
                    <a:srgbClr val="090000"/>
                  </a:solidFill>
                  <a:latin typeface="Arial" panose="020B0604020202020204"/>
                </a:rPr>
                <a:t> </a:t>
              </a:r>
              <a:r>
                <a:rPr lang="en-US" sz="2800" dirty="0" err="1">
                  <a:solidFill>
                    <a:srgbClr val="090000"/>
                  </a:solidFill>
                  <a:latin typeface="Arial" panose="020B0604020202020204"/>
                </a:rPr>
                <a:t>toàn</a:t>
              </a:r>
              <a:r>
                <a:rPr lang="en-US" sz="2800" dirty="0">
                  <a:solidFill>
                    <a:srgbClr val="090000"/>
                  </a:solidFill>
                  <a:latin typeface="Arial" panose="020B0604020202020204"/>
                </a:rPr>
                <a:t> </a:t>
              </a:r>
              <a:r>
                <a:rPr lang="en-US" sz="2800" dirty="0" err="1">
                  <a:solidFill>
                    <a:srgbClr val="090000"/>
                  </a:solidFill>
                  <a:latin typeface="Arial" panose="020B0604020202020204"/>
                </a:rPr>
                <a:t>dân</a:t>
              </a:r>
              <a:r>
                <a:rPr lang="en-US" sz="2800" dirty="0">
                  <a:solidFill>
                    <a:srgbClr val="090000"/>
                  </a:solidFill>
                  <a:latin typeface="Arial" panose="020B0604020202020204"/>
                </a:rPr>
                <a:t> </a:t>
              </a:r>
              <a:r>
                <a:rPr lang="en-US" sz="2800" dirty="0" err="1">
                  <a:solidFill>
                    <a:srgbClr val="090000"/>
                  </a:solidFill>
                  <a:latin typeface="Arial" panose="020B0604020202020204"/>
                </a:rPr>
                <a:t>và</a:t>
              </a:r>
              <a:r>
                <a:rPr lang="en-US" sz="2800" dirty="0">
                  <a:solidFill>
                    <a:srgbClr val="090000"/>
                  </a:solidFill>
                  <a:latin typeface="Arial" panose="020B0604020202020204"/>
                </a:rPr>
                <a:t> an </a:t>
              </a:r>
              <a:r>
                <a:rPr lang="en-US" sz="2800" dirty="0" err="1">
                  <a:solidFill>
                    <a:srgbClr val="090000"/>
                  </a:solidFill>
                  <a:latin typeface="Arial" panose="020B0604020202020204"/>
                </a:rPr>
                <a:t>ninh</a:t>
              </a:r>
              <a:r>
                <a:rPr lang="en-US" sz="2800" dirty="0">
                  <a:solidFill>
                    <a:srgbClr val="090000"/>
                  </a:solidFill>
                  <a:latin typeface="Arial" panose="020B0604020202020204"/>
                </a:rPr>
                <a:t> </a:t>
              </a:r>
              <a:r>
                <a:rPr lang="en-US" sz="2800" dirty="0" err="1">
                  <a:solidFill>
                    <a:srgbClr val="090000"/>
                  </a:solidFill>
                  <a:latin typeface="Arial" panose="020B0604020202020204"/>
                </a:rPr>
                <a:t>nhân</a:t>
              </a:r>
              <a:r>
                <a:rPr lang="en-US" sz="2800" dirty="0">
                  <a:solidFill>
                    <a:srgbClr val="090000"/>
                  </a:solidFill>
                  <a:latin typeface="Arial" panose="020B0604020202020204"/>
                </a:rPr>
                <a:t> </a:t>
              </a:r>
              <a:r>
                <a:rPr lang="en-US" sz="2800" dirty="0" err="1">
                  <a:solidFill>
                    <a:srgbClr val="090000"/>
                  </a:solidFill>
                  <a:latin typeface="Arial" panose="020B0604020202020204"/>
                </a:rPr>
                <a:t>dân</a:t>
              </a:r>
              <a:r>
                <a:rPr lang="en-US" sz="2800" dirty="0">
                  <a:solidFill>
                    <a:srgbClr val="090000"/>
                  </a:solidFill>
                  <a:latin typeface="Arial" panose="020B0604020202020204"/>
                </a:rPr>
                <a:t> </a:t>
              </a:r>
              <a:r>
                <a:rPr lang="en-US" sz="2800" dirty="0" err="1">
                  <a:solidFill>
                    <a:srgbClr val="090000"/>
                  </a:solidFill>
                  <a:latin typeface="Arial" panose="020B0604020202020204"/>
                </a:rPr>
                <a:t>vững</a:t>
              </a:r>
              <a:r>
                <a:rPr lang="en-US" sz="2800" dirty="0">
                  <a:solidFill>
                    <a:srgbClr val="090000"/>
                  </a:solidFill>
                  <a:latin typeface="Arial" panose="020B0604020202020204"/>
                </a:rPr>
                <a:t> </a:t>
              </a:r>
              <a:r>
                <a:rPr lang="en-US" sz="2800" dirty="0" err="1">
                  <a:solidFill>
                    <a:srgbClr val="090000"/>
                  </a:solidFill>
                  <a:latin typeface="Arial" panose="020B0604020202020204"/>
                </a:rPr>
                <a:t>mạnh</a:t>
              </a:r>
              <a:r>
                <a:rPr lang="en-US" sz="2800" dirty="0">
                  <a:solidFill>
                    <a:srgbClr val="090000"/>
                  </a:solidFill>
                  <a:latin typeface="Arial" panose="020B0604020202020204"/>
                </a:rPr>
                <a:t> </a:t>
              </a:r>
              <a:r>
                <a:rPr lang="en-US" sz="2800" dirty="0" err="1">
                  <a:solidFill>
                    <a:srgbClr val="090000"/>
                  </a:solidFill>
                  <a:latin typeface="Arial" panose="020B0604020202020204"/>
                </a:rPr>
                <a:t>toàn</a:t>
              </a:r>
              <a:r>
                <a:rPr lang="en-US" sz="2800" dirty="0">
                  <a:solidFill>
                    <a:srgbClr val="090000"/>
                  </a:solidFill>
                  <a:latin typeface="Arial" panose="020B0604020202020204"/>
                </a:rPr>
                <a:t> </a:t>
              </a:r>
              <a:r>
                <a:rPr lang="en-US" sz="2800" dirty="0" err="1">
                  <a:solidFill>
                    <a:srgbClr val="090000"/>
                  </a:solidFill>
                  <a:latin typeface="Arial" panose="020B0604020202020204"/>
                </a:rPr>
                <a:t>diện</a:t>
              </a:r>
              <a:endParaRPr lang="en-US" sz="2800" dirty="0">
                <a:solidFill>
                  <a:srgbClr val="090000"/>
                </a:solidFill>
                <a:latin typeface="Arial" panose="020B0604020202020204"/>
              </a:endParaRPr>
            </a:p>
          </p:txBody>
        </p:sp>
      </p:grpSp>
      <p:grpSp>
        <p:nvGrpSpPr>
          <p:cNvPr id="18" name="Group 3"/>
          <p:cNvGrpSpPr/>
          <p:nvPr/>
        </p:nvGrpSpPr>
        <p:grpSpPr>
          <a:xfrm>
            <a:off x="2768011" y="191289"/>
            <a:ext cx="13056318" cy="1218411"/>
            <a:chOff x="0" y="0"/>
            <a:chExt cx="4482044" cy="418263"/>
          </a:xfrm>
        </p:grpSpPr>
        <p:sp>
          <p:nvSpPr>
            <p:cNvPr id="19" name="Freeform 4"/>
            <p:cNvSpPr/>
            <p:nvPr/>
          </p:nvSpPr>
          <p:spPr>
            <a:xfrm>
              <a:off x="0" y="0"/>
              <a:ext cx="4482044" cy="418263"/>
            </a:xfrm>
            <a:custGeom>
              <a:avLst/>
              <a:gdLst/>
              <a:ahLst/>
              <a:cxnLst/>
              <a:rect l="l" t="t" r="r" b="b"/>
              <a:pathLst>
                <a:path w="4482044" h="418263">
                  <a:moveTo>
                    <a:pt x="0" y="0"/>
                  </a:moveTo>
                  <a:lnTo>
                    <a:pt x="4482044" y="0"/>
                  </a:lnTo>
                  <a:lnTo>
                    <a:pt x="4482044" y="418263"/>
                  </a:lnTo>
                  <a:lnTo>
                    <a:pt x="0" y="418263"/>
                  </a:lnTo>
                  <a:close/>
                </a:path>
              </a:pathLst>
            </a:custGeom>
            <a:solidFill>
              <a:srgbClr val="FFFFFF"/>
            </a:solidFill>
          </p:spPr>
        </p:sp>
        <p:sp>
          <p:nvSpPr>
            <p:cNvPr id="20" name="TextBox 5"/>
            <p:cNvSpPr txBox="1"/>
            <p:nvPr/>
          </p:nvSpPr>
          <p:spPr>
            <a:xfrm>
              <a:off x="0" y="-38100"/>
              <a:ext cx="812800" cy="850900"/>
            </a:xfrm>
            <a:prstGeom prst="rect">
              <a:avLst/>
            </a:prstGeom>
          </p:spPr>
          <p:txBody>
            <a:bodyPr lIns="50800" tIns="50800" rIns="50800" bIns="50800" rtlCol="0" anchor="ctr"/>
            <a:lstStyle/>
            <a:p>
              <a:pPr algn="ctr">
                <a:lnSpc>
                  <a:spcPts val="2660"/>
                </a:lnSpc>
                <a:spcBef>
                  <a:spcPct val="0"/>
                </a:spcBef>
              </a:pPr>
            </a:p>
          </p:txBody>
        </p:sp>
      </p:grpSp>
      <p:sp>
        <p:nvSpPr>
          <p:cNvPr id="21" name="Freeform 7"/>
          <p:cNvSpPr/>
          <p:nvPr/>
        </p:nvSpPr>
        <p:spPr>
          <a:xfrm>
            <a:off x="16308403" y="80303"/>
            <a:ext cx="1158866" cy="1303396"/>
          </a:xfrm>
          <a:custGeom>
            <a:avLst/>
            <a:gdLst/>
            <a:ahLst/>
            <a:cxnLst/>
            <a:rect l="l" t="t" r="r" b="b"/>
            <a:pathLst>
              <a:path w="1314880" h="1421491">
                <a:moveTo>
                  <a:pt x="0" y="0"/>
                </a:moveTo>
                <a:lnTo>
                  <a:pt x="1314879" y="0"/>
                </a:lnTo>
                <a:lnTo>
                  <a:pt x="1314879" y="1421492"/>
                </a:lnTo>
                <a:lnTo>
                  <a:pt x="0" y="1421492"/>
                </a:lnTo>
                <a:lnTo>
                  <a:pt x="0" y="0"/>
                </a:lnTo>
                <a:close/>
              </a:path>
            </a:pathLst>
          </a:custGeom>
          <a:blipFill>
            <a:blip r:embed="rId2"/>
            <a:stretch>
              <a:fillRect/>
            </a:stretch>
          </a:blipFill>
        </p:spPr>
      </p:sp>
      <p:sp>
        <p:nvSpPr>
          <p:cNvPr id="22" name="Freeform 8"/>
          <p:cNvSpPr/>
          <p:nvPr/>
        </p:nvSpPr>
        <p:spPr>
          <a:xfrm flipH="1">
            <a:off x="685800" y="-6228"/>
            <a:ext cx="1461603" cy="1415928"/>
          </a:xfrm>
          <a:custGeom>
            <a:avLst/>
            <a:gdLst/>
            <a:ahLst/>
            <a:cxnLst/>
            <a:rect l="l" t="t" r="r" b="b"/>
            <a:pathLst>
              <a:path w="1461603" h="1415928">
                <a:moveTo>
                  <a:pt x="1461603" y="0"/>
                </a:moveTo>
                <a:lnTo>
                  <a:pt x="0" y="0"/>
                </a:lnTo>
                <a:lnTo>
                  <a:pt x="0" y="1415928"/>
                </a:lnTo>
                <a:lnTo>
                  <a:pt x="1461603" y="1415928"/>
                </a:lnTo>
                <a:lnTo>
                  <a:pt x="1461603" y="0"/>
                </a:lnTo>
                <a:close/>
              </a:path>
            </a:pathLst>
          </a:custGeom>
          <a:blipFill>
            <a:blip r:embed="rId3"/>
            <a:stretch>
              <a:fillRect/>
            </a:stretch>
          </a:blipFill>
        </p:spPr>
      </p:sp>
      <p:sp>
        <p:nvSpPr>
          <p:cNvPr id="23" name="TextBox 10"/>
          <p:cNvSpPr txBox="1"/>
          <p:nvPr/>
        </p:nvSpPr>
        <p:spPr>
          <a:xfrm>
            <a:off x="3154242" y="354992"/>
            <a:ext cx="12287522" cy="840740"/>
          </a:xfrm>
          <a:prstGeom prst="rect">
            <a:avLst/>
          </a:prstGeom>
        </p:spPr>
        <p:txBody>
          <a:bodyPr lIns="0" tIns="0" rIns="0" bIns="0" rtlCol="0" anchor="t">
            <a:spAutoFit/>
          </a:bodyPr>
          <a:lstStyle/>
          <a:p>
            <a:pPr algn="ctr">
              <a:lnSpc>
                <a:spcPts val="6160"/>
              </a:lnSpc>
              <a:spcBef>
                <a:spcPct val="0"/>
              </a:spcBef>
            </a:pPr>
            <a:r>
              <a:rPr lang="en-US" sz="4400" dirty="0">
                <a:solidFill>
                  <a:srgbClr val="090000"/>
                </a:solidFill>
                <a:latin typeface="Arial" panose="020B0604020202020204"/>
              </a:rPr>
              <a:t>02. </a:t>
            </a:r>
            <a:r>
              <a:rPr lang="en-US" sz="4400" dirty="0" err="1">
                <a:solidFill>
                  <a:srgbClr val="090000"/>
                </a:solidFill>
                <a:latin typeface="Arial" panose="020B0604020202020204"/>
              </a:rPr>
              <a:t>Quá</a:t>
            </a:r>
            <a:r>
              <a:rPr lang="en-US" sz="4400" dirty="0">
                <a:solidFill>
                  <a:srgbClr val="090000"/>
                </a:solidFill>
                <a:latin typeface="Arial" panose="020B0604020202020204"/>
              </a:rPr>
              <a:t> </a:t>
            </a:r>
            <a:r>
              <a:rPr lang="en-US" sz="4400" dirty="0" err="1">
                <a:solidFill>
                  <a:srgbClr val="090000"/>
                </a:solidFill>
                <a:latin typeface="Arial" panose="020B0604020202020204"/>
              </a:rPr>
              <a:t>trình</a:t>
            </a:r>
            <a:r>
              <a:rPr lang="en-US" sz="4400" dirty="0">
                <a:solidFill>
                  <a:srgbClr val="090000"/>
                </a:solidFill>
                <a:latin typeface="Arial" panose="020B0604020202020204"/>
              </a:rPr>
              <a:t> </a:t>
            </a:r>
            <a:r>
              <a:rPr lang="en-US" sz="4400" dirty="0" err="1">
                <a:solidFill>
                  <a:srgbClr val="090000"/>
                </a:solidFill>
                <a:latin typeface="Arial" panose="020B0604020202020204"/>
              </a:rPr>
              <a:t>lãnh</a:t>
            </a:r>
            <a:r>
              <a:rPr lang="en-US" sz="4400" dirty="0">
                <a:solidFill>
                  <a:srgbClr val="090000"/>
                </a:solidFill>
                <a:latin typeface="Arial" panose="020B0604020202020204"/>
              </a:rPr>
              <a:t> </a:t>
            </a:r>
            <a:r>
              <a:rPr lang="en-US" sz="4400" dirty="0" err="1">
                <a:solidFill>
                  <a:srgbClr val="090000"/>
                </a:solidFill>
                <a:latin typeface="Arial" panose="020B0604020202020204"/>
              </a:rPr>
              <a:t>đạo</a:t>
            </a:r>
            <a:r>
              <a:rPr lang="en-US" sz="4400" dirty="0">
                <a:solidFill>
                  <a:srgbClr val="090000"/>
                </a:solidFill>
                <a:latin typeface="Arial" panose="020B0604020202020204"/>
              </a:rPr>
              <a:t> </a:t>
            </a:r>
            <a:r>
              <a:rPr lang="en-US" sz="4400" dirty="0" err="1">
                <a:solidFill>
                  <a:srgbClr val="090000"/>
                </a:solidFill>
                <a:latin typeface="Arial" panose="020B0604020202020204"/>
              </a:rPr>
              <a:t>giữ</a:t>
            </a:r>
            <a:r>
              <a:rPr lang="en-US" sz="4400" dirty="0">
                <a:solidFill>
                  <a:srgbClr val="090000"/>
                </a:solidFill>
                <a:latin typeface="Arial" panose="020B0604020202020204"/>
              </a:rPr>
              <a:t> </a:t>
            </a:r>
            <a:r>
              <a:rPr lang="en-US" sz="4400" dirty="0" err="1">
                <a:solidFill>
                  <a:srgbClr val="090000"/>
                </a:solidFill>
                <a:latin typeface="Arial" panose="020B0604020202020204"/>
              </a:rPr>
              <a:t>vững</a:t>
            </a:r>
            <a:r>
              <a:rPr lang="en-US" sz="4400" dirty="0">
                <a:solidFill>
                  <a:srgbClr val="090000"/>
                </a:solidFill>
                <a:latin typeface="Arial" panose="020B0604020202020204"/>
              </a:rPr>
              <a:t> QPAN </a:t>
            </a:r>
            <a:r>
              <a:rPr lang="en-US" sz="4400" dirty="0" err="1">
                <a:solidFill>
                  <a:srgbClr val="090000"/>
                </a:solidFill>
                <a:latin typeface="Arial" panose="020B0604020202020204"/>
              </a:rPr>
              <a:t>của</a:t>
            </a:r>
            <a:r>
              <a:rPr lang="en-US" sz="4400" dirty="0">
                <a:solidFill>
                  <a:srgbClr val="090000"/>
                </a:solidFill>
                <a:latin typeface="Arial" panose="020B0604020202020204"/>
              </a:rPr>
              <a:t> </a:t>
            </a:r>
            <a:r>
              <a:rPr lang="en-US" sz="4400" dirty="0" err="1">
                <a:solidFill>
                  <a:srgbClr val="090000"/>
                </a:solidFill>
                <a:latin typeface="Arial" panose="020B0604020202020204"/>
              </a:rPr>
              <a:t>Đảng</a:t>
            </a:r>
            <a:endParaRPr lang="en-US" sz="4400" dirty="0">
              <a:solidFill>
                <a:srgbClr val="090000"/>
              </a:solidFill>
              <a:latin typeface="Arial" panose="020B0604020202020204"/>
            </a:endParaRPr>
          </a:p>
        </p:txBody>
      </p:sp>
      <p:grpSp>
        <p:nvGrpSpPr>
          <p:cNvPr id="4" name="Group 3"/>
          <p:cNvGrpSpPr/>
          <p:nvPr/>
        </p:nvGrpSpPr>
        <p:grpSpPr>
          <a:xfrm>
            <a:off x="990600" y="7249694"/>
            <a:ext cx="11018864" cy="3206006"/>
            <a:chOff x="990600" y="7249694"/>
            <a:chExt cx="11018864" cy="3206006"/>
          </a:xfrm>
        </p:grpSpPr>
        <p:grpSp>
          <p:nvGrpSpPr>
            <p:cNvPr id="26" name="Group 9"/>
            <p:cNvGrpSpPr/>
            <p:nvPr/>
          </p:nvGrpSpPr>
          <p:grpSpPr>
            <a:xfrm>
              <a:off x="990600" y="7257261"/>
              <a:ext cx="10904564" cy="2615798"/>
              <a:chOff x="0" y="0"/>
              <a:chExt cx="1922199" cy="1363049"/>
            </a:xfrm>
          </p:grpSpPr>
          <p:sp>
            <p:nvSpPr>
              <p:cNvPr id="27" name="Freeform 10"/>
              <p:cNvSpPr/>
              <p:nvPr/>
            </p:nvSpPr>
            <p:spPr>
              <a:xfrm>
                <a:off x="0" y="0"/>
                <a:ext cx="1922199" cy="1363049"/>
              </a:xfrm>
              <a:custGeom>
                <a:avLst/>
                <a:gdLst/>
                <a:ahLst/>
                <a:cxnLst/>
                <a:rect l="l" t="t" r="r" b="b"/>
                <a:pathLst>
                  <a:path w="1922199" h="1363049">
                    <a:moveTo>
                      <a:pt x="54100" y="0"/>
                    </a:moveTo>
                    <a:lnTo>
                      <a:pt x="1868100" y="0"/>
                    </a:lnTo>
                    <a:cubicBezTo>
                      <a:pt x="1897978" y="0"/>
                      <a:pt x="1922199" y="24221"/>
                      <a:pt x="1922199" y="54100"/>
                    </a:cubicBezTo>
                    <a:lnTo>
                      <a:pt x="1922199" y="1308949"/>
                    </a:lnTo>
                    <a:cubicBezTo>
                      <a:pt x="1922199" y="1338828"/>
                      <a:pt x="1897978" y="1363049"/>
                      <a:pt x="1868100" y="1363049"/>
                    </a:cubicBezTo>
                    <a:lnTo>
                      <a:pt x="54100" y="1363049"/>
                    </a:lnTo>
                    <a:cubicBezTo>
                      <a:pt x="24221" y="1363049"/>
                      <a:pt x="0" y="1338828"/>
                      <a:pt x="0" y="1308949"/>
                    </a:cubicBezTo>
                    <a:lnTo>
                      <a:pt x="0" y="54100"/>
                    </a:lnTo>
                    <a:cubicBezTo>
                      <a:pt x="0" y="24221"/>
                      <a:pt x="24221" y="0"/>
                      <a:pt x="54100" y="0"/>
                    </a:cubicBezTo>
                    <a:close/>
                  </a:path>
                </a:pathLst>
              </a:custGeom>
              <a:solidFill>
                <a:srgbClr val="FFFFFF"/>
              </a:solidFill>
            </p:spPr>
          </p:sp>
          <p:sp>
            <p:nvSpPr>
              <p:cNvPr id="28" name="TextBox 11"/>
              <p:cNvSpPr txBox="1"/>
              <p:nvPr/>
            </p:nvSpPr>
            <p:spPr>
              <a:xfrm>
                <a:off x="0" y="-38100"/>
                <a:ext cx="812800" cy="850900"/>
              </a:xfrm>
              <a:prstGeom prst="rect">
                <a:avLst/>
              </a:prstGeom>
            </p:spPr>
            <p:txBody>
              <a:bodyPr lIns="50800" tIns="50800" rIns="50800" bIns="50800" rtlCol="0" anchor="ctr"/>
              <a:lstStyle/>
              <a:p>
                <a:pPr algn="ctr">
                  <a:lnSpc>
                    <a:spcPts val="2660"/>
                  </a:lnSpc>
                </a:pPr>
              </a:p>
            </p:txBody>
          </p:sp>
        </p:grpSp>
        <p:sp>
          <p:nvSpPr>
            <p:cNvPr id="29" name="TextBox 14"/>
            <p:cNvSpPr txBox="1"/>
            <p:nvPr/>
          </p:nvSpPr>
          <p:spPr>
            <a:xfrm>
              <a:off x="1359306" y="7249694"/>
              <a:ext cx="10650158" cy="3206006"/>
            </a:xfrm>
            <a:prstGeom prst="rect">
              <a:avLst/>
            </a:prstGeom>
          </p:spPr>
          <p:txBody>
            <a:bodyPr wrap="square" lIns="0" tIns="0" rIns="0" bIns="0" rtlCol="0" anchor="t">
              <a:spAutoFit/>
            </a:bodyPr>
            <a:lstStyle/>
            <a:p>
              <a:pPr>
                <a:lnSpc>
                  <a:spcPts val="5040"/>
                </a:lnSpc>
              </a:pPr>
              <a:r>
                <a:rPr lang="en-US" sz="2800" dirty="0">
                  <a:solidFill>
                    <a:srgbClr val="090000"/>
                  </a:solidFill>
                  <a:latin typeface="Arial" panose="020B0604020202020204"/>
                </a:rPr>
                <a:t>- </a:t>
              </a:r>
              <a:r>
                <a:rPr lang="en-US" sz="2800" dirty="0" err="1">
                  <a:solidFill>
                    <a:srgbClr val="090000"/>
                  </a:solidFill>
                  <a:latin typeface="Arial" panose="020B0604020202020204"/>
                </a:rPr>
                <a:t>Tăng</a:t>
              </a:r>
              <a:r>
                <a:rPr lang="en-US" sz="2800" dirty="0">
                  <a:solidFill>
                    <a:srgbClr val="090000"/>
                  </a:solidFill>
                  <a:latin typeface="Arial" panose="020B0604020202020204"/>
                </a:rPr>
                <a:t> </a:t>
              </a:r>
              <a:r>
                <a:rPr lang="en-US" sz="2800" dirty="0" err="1">
                  <a:solidFill>
                    <a:srgbClr val="090000"/>
                  </a:solidFill>
                  <a:latin typeface="Arial" panose="020B0604020202020204"/>
                </a:rPr>
                <a:t>cường</a:t>
              </a:r>
              <a:r>
                <a:rPr lang="en-US" sz="2800" dirty="0">
                  <a:solidFill>
                    <a:srgbClr val="090000"/>
                  </a:solidFill>
                  <a:latin typeface="Arial" panose="020B0604020202020204"/>
                </a:rPr>
                <a:t> </a:t>
              </a:r>
              <a:r>
                <a:rPr lang="en-US" sz="2800" dirty="0" smtClean="0">
                  <a:solidFill>
                    <a:srgbClr val="090000"/>
                  </a:solidFill>
                  <a:latin typeface="Arial" panose="020B0604020202020204"/>
                </a:rPr>
                <a:t>QPAN </a:t>
              </a:r>
              <a:r>
                <a:rPr lang="en-US" sz="2800" dirty="0" err="1">
                  <a:solidFill>
                    <a:srgbClr val="090000"/>
                  </a:solidFill>
                  <a:latin typeface="Arial" panose="020B0604020202020204"/>
                </a:rPr>
                <a:t>là</a:t>
              </a:r>
              <a:r>
                <a:rPr lang="en-US" sz="2800" dirty="0">
                  <a:solidFill>
                    <a:srgbClr val="090000"/>
                  </a:solidFill>
                  <a:latin typeface="Arial" panose="020B0604020202020204"/>
                </a:rPr>
                <a:t> </a:t>
              </a:r>
              <a:r>
                <a:rPr lang="en-US" sz="2800" dirty="0" err="1">
                  <a:solidFill>
                    <a:srgbClr val="090000"/>
                  </a:solidFill>
                  <a:latin typeface="Arial" panose="020B0604020202020204"/>
                </a:rPr>
                <a:t>nhiệm</a:t>
              </a:r>
              <a:r>
                <a:rPr lang="en-US" sz="2800" dirty="0">
                  <a:solidFill>
                    <a:srgbClr val="090000"/>
                  </a:solidFill>
                  <a:latin typeface="Arial" panose="020B0604020202020204"/>
                </a:rPr>
                <a:t> </a:t>
              </a:r>
              <a:r>
                <a:rPr lang="en-US" sz="2800" dirty="0" err="1">
                  <a:solidFill>
                    <a:srgbClr val="090000"/>
                  </a:solidFill>
                  <a:latin typeface="Arial" panose="020B0604020202020204"/>
                </a:rPr>
                <a:t>vụ</a:t>
              </a:r>
              <a:r>
                <a:rPr lang="en-US" sz="2800" dirty="0">
                  <a:solidFill>
                    <a:srgbClr val="090000"/>
                  </a:solidFill>
                  <a:latin typeface="Arial" panose="020B0604020202020204"/>
                </a:rPr>
                <a:t> </a:t>
              </a:r>
              <a:r>
                <a:rPr lang="en-US" sz="2800" dirty="0" err="1">
                  <a:solidFill>
                    <a:srgbClr val="090000"/>
                  </a:solidFill>
                  <a:latin typeface="Arial" panose="020B0604020202020204"/>
                </a:rPr>
                <a:t>trọng</a:t>
              </a:r>
              <a:r>
                <a:rPr lang="en-US" sz="2800" dirty="0">
                  <a:solidFill>
                    <a:srgbClr val="090000"/>
                  </a:solidFill>
                  <a:latin typeface="Arial" panose="020B0604020202020204"/>
                </a:rPr>
                <a:t> </a:t>
              </a:r>
              <a:r>
                <a:rPr lang="en-US" sz="2800" dirty="0" err="1">
                  <a:solidFill>
                    <a:srgbClr val="090000"/>
                  </a:solidFill>
                  <a:latin typeface="Arial" panose="020B0604020202020204"/>
                </a:rPr>
                <a:t>yếu</a:t>
              </a:r>
              <a:r>
                <a:rPr lang="en-US" sz="2800" dirty="0">
                  <a:solidFill>
                    <a:srgbClr val="090000"/>
                  </a:solidFill>
                  <a:latin typeface="Arial" panose="020B0604020202020204"/>
                </a:rPr>
                <a:t>, </a:t>
              </a:r>
              <a:r>
                <a:rPr lang="en-US" sz="2800" dirty="0" err="1">
                  <a:solidFill>
                    <a:srgbClr val="090000"/>
                  </a:solidFill>
                  <a:latin typeface="Arial" panose="020B0604020202020204"/>
                </a:rPr>
                <a:t>thường</a:t>
              </a:r>
              <a:r>
                <a:rPr lang="en-US" sz="2800" dirty="0">
                  <a:solidFill>
                    <a:srgbClr val="090000"/>
                  </a:solidFill>
                  <a:latin typeface="Arial" panose="020B0604020202020204"/>
                </a:rPr>
                <a:t> </a:t>
              </a:r>
              <a:r>
                <a:rPr lang="en-US" sz="2800" dirty="0" err="1">
                  <a:solidFill>
                    <a:srgbClr val="090000"/>
                  </a:solidFill>
                  <a:latin typeface="Arial" panose="020B0604020202020204"/>
                </a:rPr>
                <a:t>xuyên</a:t>
              </a:r>
              <a:r>
                <a:rPr lang="en-US" sz="2800" dirty="0">
                  <a:solidFill>
                    <a:srgbClr val="090000"/>
                  </a:solidFill>
                  <a:latin typeface="Arial" panose="020B0604020202020204"/>
                </a:rPr>
                <a:t> </a:t>
              </a:r>
              <a:r>
                <a:rPr lang="en-US" sz="2800" dirty="0" err="1">
                  <a:solidFill>
                    <a:srgbClr val="090000"/>
                  </a:solidFill>
                  <a:latin typeface="Arial" panose="020B0604020202020204"/>
                </a:rPr>
                <a:t>của</a:t>
              </a:r>
              <a:r>
                <a:rPr lang="en-US" sz="2800" dirty="0">
                  <a:solidFill>
                    <a:srgbClr val="090000"/>
                  </a:solidFill>
                  <a:latin typeface="Arial" panose="020B0604020202020204"/>
                </a:rPr>
                <a:t> </a:t>
              </a:r>
              <a:r>
                <a:rPr lang="en-US" sz="2800" dirty="0" err="1">
                  <a:solidFill>
                    <a:srgbClr val="090000"/>
                  </a:solidFill>
                  <a:latin typeface="Arial" panose="020B0604020202020204"/>
                </a:rPr>
                <a:t>Đảng</a:t>
              </a:r>
              <a:endParaRPr lang="en-US" sz="2800" dirty="0">
                <a:solidFill>
                  <a:srgbClr val="090000"/>
                </a:solidFill>
                <a:latin typeface="Arial" panose="020B0604020202020204"/>
              </a:endParaRPr>
            </a:p>
            <a:p>
              <a:pPr>
                <a:lnSpc>
                  <a:spcPts val="5040"/>
                </a:lnSpc>
              </a:pPr>
              <a:r>
                <a:rPr lang="en-US" sz="2800" dirty="0">
                  <a:solidFill>
                    <a:srgbClr val="090000"/>
                  </a:solidFill>
                  <a:latin typeface="Arial" panose="020B0604020202020204"/>
                </a:rPr>
                <a:t>- </a:t>
              </a:r>
              <a:r>
                <a:rPr lang="en-US" sz="2800" dirty="0" err="1">
                  <a:solidFill>
                    <a:srgbClr val="090000"/>
                  </a:solidFill>
                  <a:latin typeface="Arial" panose="020B0604020202020204"/>
                </a:rPr>
                <a:t>Xây</a:t>
              </a:r>
              <a:r>
                <a:rPr lang="en-US" sz="2800" dirty="0">
                  <a:solidFill>
                    <a:srgbClr val="090000"/>
                  </a:solidFill>
                  <a:latin typeface="Arial" panose="020B0604020202020204"/>
                </a:rPr>
                <a:t> </a:t>
              </a:r>
              <a:r>
                <a:rPr lang="en-US" sz="2800" dirty="0" err="1">
                  <a:solidFill>
                    <a:srgbClr val="090000"/>
                  </a:solidFill>
                  <a:latin typeface="Arial" panose="020B0604020202020204"/>
                </a:rPr>
                <a:t>dựng</a:t>
              </a:r>
              <a:r>
                <a:rPr lang="en-US" sz="2800" dirty="0">
                  <a:solidFill>
                    <a:srgbClr val="090000"/>
                  </a:solidFill>
                  <a:latin typeface="Arial" panose="020B0604020202020204"/>
                </a:rPr>
                <a:t> </a:t>
              </a:r>
              <a:r>
                <a:rPr lang="en-US" sz="2800" dirty="0" err="1">
                  <a:solidFill>
                    <a:srgbClr val="090000"/>
                  </a:solidFill>
                  <a:latin typeface="Arial" panose="020B0604020202020204"/>
                </a:rPr>
                <a:t>thế</a:t>
              </a:r>
              <a:r>
                <a:rPr lang="en-US" sz="2800" dirty="0">
                  <a:solidFill>
                    <a:srgbClr val="090000"/>
                  </a:solidFill>
                  <a:latin typeface="Arial" panose="020B0604020202020204"/>
                </a:rPr>
                <a:t> </a:t>
              </a:r>
              <a:r>
                <a:rPr lang="en-US" sz="2800" dirty="0" err="1">
                  <a:solidFill>
                    <a:srgbClr val="090000"/>
                  </a:solidFill>
                  <a:latin typeface="Arial" panose="020B0604020202020204"/>
                </a:rPr>
                <a:t>trận</a:t>
              </a:r>
              <a:r>
                <a:rPr lang="en-US" sz="2800" dirty="0">
                  <a:solidFill>
                    <a:srgbClr val="090000"/>
                  </a:solidFill>
                  <a:latin typeface="Arial" panose="020B0604020202020204"/>
                </a:rPr>
                <a:t> </a:t>
              </a:r>
              <a:r>
                <a:rPr lang="en-US" sz="2800" dirty="0" err="1" smtClean="0">
                  <a:solidFill>
                    <a:srgbClr val="090000"/>
                  </a:solidFill>
                  <a:latin typeface="Arial" panose="020B0604020202020204"/>
                </a:rPr>
                <a:t>Quốc</a:t>
              </a:r>
              <a:r>
                <a:rPr lang="en-US" sz="2800" dirty="0" smtClean="0">
                  <a:solidFill>
                    <a:srgbClr val="090000"/>
                  </a:solidFill>
                  <a:latin typeface="Arial" panose="020B0604020202020204"/>
                </a:rPr>
                <a:t> </a:t>
              </a:r>
              <a:r>
                <a:rPr lang="en-US" sz="2800" dirty="0" err="1" smtClean="0">
                  <a:solidFill>
                    <a:srgbClr val="090000"/>
                  </a:solidFill>
                  <a:latin typeface="Arial" panose="020B0604020202020204"/>
                </a:rPr>
                <a:t>phòng</a:t>
              </a:r>
              <a:r>
                <a:rPr lang="en-US" sz="2800" dirty="0" smtClean="0">
                  <a:solidFill>
                    <a:srgbClr val="090000"/>
                  </a:solidFill>
                  <a:latin typeface="Arial" panose="020B0604020202020204"/>
                </a:rPr>
                <a:t> </a:t>
              </a:r>
              <a:r>
                <a:rPr lang="en-US" sz="2800" dirty="0" err="1" smtClean="0">
                  <a:solidFill>
                    <a:srgbClr val="090000"/>
                  </a:solidFill>
                  <a:latin typeface="Arial" panose="020B0604020202020204"/>
                </a:rPr>
                <a:t>toàn</a:t>
              </a:r>
              <a:r>
                <a:rPr lang="en-US" sz="2800" dirty="0" smtClean="0">
                  <a:solidFill>
                    <a:srgbClr val="090000"/>
                  </a:solidFill>
                  <a:latin typeface="Arial" panose="020B0604020202020204"/>
                </a:rPr>
                <a:t> </a:t>
              </a:r>
              <a:r>
                <a:rPr lang="en-US" sz="2800" dirty="0" err="1" smtClean="0">
                  <a:solidFill>
                    <a:srgbClr val="090000"/>
                  </a:solidFill>
                  <a:latin typeface="Arial" panose="020B0604020202020204"/>
                </a:rPr>
                <a:t>dân</a:t>
              </a:r>
              <a:r>
                <a:rPr lang="en-US" sz="2800" dirty="0">
                  <a:solidFill>
                    <a:srgbClr val="090000"/>
                  </a:solidFill>
                  <a:latin typeface="Arial" panose="020B0604020202020204"/>
                </a:rPr>
                <a:t> </a:t>
              </a:r>
              <a:r>
                <a:rPr lang="en-US" sz="2800" dirty="0" err="1" smtClean="0">
                  <a:solidFill>
                    <a:srgbClr val="090000"/>
                  </a:solidFill>
                  <a:latin typeface="Arial" panose="020B0604020202020204"/>
                </a:rPr>
                <a:t>và</a:t>
              </a:r>
              <a:r>
                <a:rPr lang="en-US" sz="2800" dirty="0" smtClean="0">
                  <a:solidFill>
                    <a:srgbClr val="090000"/>
                  </a:solidFill>
                  <a:latin typeface="Arial" panose="020B0604020202020204"/>
                </a:rPr>
                <a:t> </a:t>
              </a:r>
              <a:r>
                <a:rPr lang="en-US" sz="2800" dirty="0">
                  <a:solidFill>
                    <a:srgbClr val="090000"/>
                  </a:solidFill>
                  <a:latin typeface="Arial" panose="020B0604020202020204"/>
                </a:rPr>
                <a:t>ANND </a:t>
              </a:r>
              <a:r>
                <a:rPr lang="en-US" sz="2800" dirty="0" err="1">
                  <a:solidFill>
                    <a:srgbClr val="090000"/>
                  </a:solidFill>
                  <a:latin typeface="Arial" panose="020B0604020202020204"/>
                </a:rPr>
                <a:t>vững</a:t>
              </a:r>
              <a:r>
                <a:rPr lang="en-US" sz="2800" dirty="0">
                  <a:solidFill>
                    <a:srgbClr val="090000"/>
                  </a:solidFill>
                  <a:latin typeface="Arial" panose="020B0604020202020204"/>
                </a:rPr>
                <a:t> </a:t>
              </a:r>
              <a:r>
                <a:rPr lang="en-US" sz="2800" dirty="0" err="1">
                  <a:solidFill>
                    <a:srgbClr val="090000"/>
                  </a:solidFill>
                  <a:latin typeface="Arial" panose="020B0604020202020204"/>
                </a:rPr>
                <a:t>chắc</a:t>
              </a:r>
              <a:r>
                <a:rPr lang="en-US" sz="2800" dirty="0">
                  <a:solidFill>
                    <a:srgbClr val="090000"/>
                  </a:solidFill>
                  <a:latin typeface="Arial" panose="020B0604020202020204"/>
                </a:rPr>
                <a:t>.</a:t>
              </a:r>
              <a:endParaRPr lang="en-US" sz="2800" dirty="0">
                <a:solidFill>
                  <a:srgbClr val="090000"/>
                </a:solidFill>
                <a:latin typeface="Arial" panose="020B0604020202020204"/>
              </a:endParaRPr>
            </a:p>
            <a:p>
              <a:pPr>
                <a:lnSpc>
                  <a:spcPts val="5040"/>
                </a:lnSpc>
              </a:pPr>
              <a:r>
                <a:rPr lang="en-US" sz="2800" dirty="0">
                  <a:solidFill>
                    <a:srgbClr val="090000"/>
                  </a:solidFill>
                  <a:latin typeface="Arial" panose="020B0604020202020204"/>
                </a:rPr>
                <a:t>- </a:t>
              </a:r>
              <a:r>
                <a:rPr lang="en-US" sz="2800" dirty="0" err="1">
                  <a:solidFill>
                    <a:srgbClr val="090000"/>
                  </a:solidFill>
                  <a:latin typeface="Arial" panose="020B0604020202020204"/>
                </a:rPr>
                <a:t>Phát</a:t>
              </a:r>
              <a:r>
                <a:rPr lang="en-US" sz="2800" dirty="0">
                  <a:solidFill>
                    <a:srgbClr val="090000"/>
                  </a:solidFill>
                  <a:latin typeface="Arial" panose="020B0604020202020204"/>
                </a:rPr>
                <a:t> </a:t>
              </a:r>
              <a:r>
                <a:rPr lang="en-US" sz="2800" dirty="0" err="1">
                  <a:solidFill>
                    <a:srgbClr val="090000"/>
                  </a:solidFill>
                  <a:latin typeface="Arial" panose="020B0604020202020204"/>
                </a:rPr>
                <a:t>triển</a:t>
              </a:r>
              <a:r>
                <a:rPr lang="en-US" sz="2800" dirty="0">
                  <a:solidFill>
                    <a:srgbClr val="090000"/>
                  </a:solidFill>
                  <a:latin typeface="Arial" panose="020B0604020202020204"/>
                </a:rPr>
                <a:t> </a:t>
              </a:r>
              <a:r>
                <a:rPr lang="en-US" sz="2800" dirty="0" err="1">
                  <a:solidFill>
                    <a:srgbClr val="090000"/>
                  </a:solidFill>
                  <a:latin typeface="Arial" panose="020B0604020202020204"/>
                </a:rPr>
                <a:t>nghệ</a:t>
              </a:r>
              <a:r>
                <a:rPr lang="en-US" sz="2800" dirty="0">
                  <a:solidFill>
                    <a:srgbClr val="090000"/>
                  </a:solidFill>
                  <a:latin typeface="Arial" panose="020B0604020202020204"/>
                </a:rPr>
                <a:t> </a:t>
              </a:r>
              <a:r>
                <a:rPr lang="en-US" sz="2800" dirty="0" err="1">
                  <a:solidFill>
                    <a:srgbClr val="090000"/>
                  </a:solidFill>
                  <a:latin typeface="Arial" panose="020B0604020202020204"/>
                </a:rPr>
                <a:t>thuật</a:t>
              </a:r>
              <a:r>
                <a:rPr lang="en-US" sz="2800" dirty="0">
                  <a:solidFill>
                    <a:srgbClr val="090000"/>
                  </a:solidFill>
                  <a:latin typeface="Arial" panose="020B0604020202020204"/>
                </a:rPr>
                <a:t> </a:t>
              </a:r>
              <a:r>
                <a:rPr lang="en-US" sz="2800" dirty="0" err="1">
                  <a:solidFill>
                    <a:srgbClr val="090000"/>
                  </a:solidFill>
                  <a:latin typeface="Arial" panose="020B0604020202020204"/>
                </a:rPr>
                <a:t>quân</a:t>
              </a:r>
              <a:r>
                <a:rPr lang="en-US" sz="2800" dirty="0">
                  <a:solidFill>
                    <a:srgbClr val="090000"/>
                  </a:solidFill>
                  <a:latin typeface="Arial" panose="020B0604020202020204"/>
                </a:rPr>
                <a:t> </a:t>
              </a:r>
              <a:r>
                <a:rPr lang="en-US" sz="2800" dirty="0" err="1">
                  <a:solidFill>
                    <a:srgbClr val="090000"/>
                  </a:solidFill>
                  <a:latin typeface="Arial" panose="020B0604020202020204"/>
                </a:rPr>
                <a:t>sự</a:t>
              </a:r>
              <a:r>
                <a:rPr lang="en-US" sz="2800" dirty="0">
                  <a:solidFill>
                    <a:srgbClr val="090000"/>
                  </a:solidFill>
                  <a:latin typeface="Arial" panose="020B0604020202020204"/>
                </a:rPr>
                <a:t> </a:t>
              </a:r>
              <a:r>
                <a:rPr lang="en-US" sz="2800" dirty="0" err="1">
                  <a:solidFill>
                    <a:srgbClr val="090000"/>
                  </a:solidFill>
                  <a:latin typeface="Arial" panose="020B0604020202020204"/>
                </a:rPr>
                <a:t>chiến</a:t>
              </a:r>
              <a:r>
                <a:rPr lang="en-US" sz="2800" dirty="0">
                  <a:solidFill>
                    <a:srgbClr val="090000"/>
                  </a:solidFill>
                  <a:latin typeface="Arial" panose="020B0604020202020204"/>
                </a:rPr>
                <a:t> </a:t>
              </a:r>
              <a:r>
                <a:rPr lang="en-US" sz="2800" dirty="0" err="1">
                  <a:solidFill>
                    <a:srgbClr val="090000"/>
                  </a:solidFill>
                  <a:latin typeface="Arial" panose="020B0604020202020204"/>
                </a:rPr>
                <a:t>tranh</a:t>
              </a:r>
              <a:r>
                <a:rPr lang="en-US" sz="2800" dirty="0">
                  <a:solidFill>
                    <a:srgbClr val="090000"/>
                  </a:solidFill>
                  <a:latin typeface="Arial" panose="020B0604020202020204"/>
                </a:rPr>
                <a:t> </a:t>
              </a:r>
              <a:r>
                <a:rPr lang="en-US" sz="2800" dirty="0" err="1">
                  <a:solidFill>
                    <a:srgbClr val="090000"/>
                  </a:solidFill>
                  <a:latin typeface="Arial" panose="020B0604020202020204"/>
                </a:rPr>
                <a:t>nhân</a:t>
              </a:r>
              <a:r>
                <a:rPr lang="en-US" sz="2800" dirty="0">
                  <a:solidFill>
                    <a:srgbClr val="090000"/>
                  </a:solidFill>
                  <a:latin typeface="Arial" panose="020B0604020202020204"/>
                </a:rPr>
                <a:t> </a:t>
              </a:r>
              <a:r>
                <a:rPr lang="en-US" sz="2800" dirty="0" err="1">
                  <a:solidFill>
                    <a:srgbClr val="090000"/>
                  </a:solidFill>
                  <a:latin typeface="Arial" panose="020B0604020202020204"/>
                </a:rPr>
                <a:t>dân</a:t>
              </a:r>
              <a:endParaRPr lang="en-US" sz="2800" dirty="0">
                <a:solidFill>
                  <a:srgbClr val="090000"/>
                </a:solidFill>
                <a:latin typeface="Arial" panose="020B0604020202020204"/>
              </a:endParaRPr>
            </a:p>
            <a:p>
              <a:pPr>
                <a:lnSpc>
                  <a:spcPts val="5040"/>
                </a:lnSpc>
                <a:spcBef>
                  <a:spcPct val="0"/>
                </a:spcBef>
              </a:pPr>
              <a:endParaRPr lang="en-US" sz="2800" dirty="0">
                <a:solidFill>
                  <a:srgbClr val="090000"/>
                </a:solidFill>
                <a:latin typeface="Arial" panose="020B0604020202020204"/>
              </a:endParaRPr>
            </a:p>
          </p:txBody>
        </p:sp>
      </p:grpSp>
      <p:sp>
        <p:nvSpPr>
          <p:cNvPr id="30" name="Right Arrow 29"/>
          <p:cNvSpPr/>
          <p:nvPr/>
        </p:nvSpPr>
        <p:spPr>
          <a:xfrm>
            <a:off x="5762235" y="4838928"/>
            <a:ext cx="1221907" cy="383047"/>
          </a:xfrm>
          <a:prstGeom prst="rightArrow">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31" name="Right Arrow 30"/>
          <p:cNvSpPr/>
          <p:nvPr/>
        </p:nvSpPr>
        <p:spPr>
          <a:xfrm rot="10800000">
            <a:off x="12192001" y="8396426"/>
            <a:ext cx="1162056" cy="328473"/>
          </a:xfrm>
          <a:prstGeom prst="rightArrow">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grpSp>
        <p:nvGrpSpPr>
          <p:cNvPr id="24" name="Group 23"/>
          <p:cNvGrpSpPr/>
          <p:nvPr/>
        </p:nvGrpSpPr>
        <p:grpSpPr>
          <a:xfrm>
            <a:off x="381000" y="3691130"/>
            <a:ext cx="4754720" cy="3204970"/>
            <a:chOff x="11079692" y="3998641"/>
            <a:chExt cx="4792462" cy="5643233"/>
          </a:xfrm>
        </p:grpSpPr>
        <p:sp>
          <p:nvSpPr>
            <p:cNvPr id="33" name="Freeform 12"/>
            <p:cNvSpPr/>
            <p:nvPr/>
          </p:nvSpPr>
          <p:spPr>
            <a:xfrm>
              <a:off x="11079692" y="3998641"/>
              <a:ext cx="4792462" cy="5279886"/>
            </a:xfrm>
            <a:custGeom>
              <a:avLst/>
              <a:gdLst/>
              <a:ahLst/>
              <a:cxnLst/>
              <a:rect l="l" t="t" r="r" b="b"/>
              <a:pathLst>
                <a:path w="4792462" h="5279886">
                  <a:moveTo>
                    <a:pt x="0" y="0"/>
                  </a:moveTo>
                  <a:lnTo>
                    <a:pt x="4792463" y="0"/>
                  </a:lnTo>
                  <a:lnTo>
                    <a:pt x="4792463" y="5279886"/>
                  </a:lnTo>
                  <a:lnTo>
                    <a:pt x="0" y="5279886"/>
                  </a:lnTo>
                  <a:lnTo>
                    <a:pt x="0" y="0"/>
                  </a:lnTo>
                  <a:close/>
                </a:path>
              </a:pathLst>
            </a:custGeom>
            <a:blipFill>
              <a:blip r:embed="rId4"/>
              <a:stretch>
                <a:fillRect l="-47682" r="-29088"/>
              </a:stretch>
            </a:blipFill>
          </p:spPr>
        </p:sp>
        <p:sp>
          <p:nvSpPr>
            <p:cNvPr id="34" name="Rectangle 33"/>
            <p:cNvSpPr/>
            <p:nvPr/>
          </p:nvSpPr>
          <p:spPr>
            <a:xfrm>
              <a:off x="11916073" y="8251464"/>
              <a:ext cx="3328169" cy="139041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err="1">
                  <a:solidFill>
                    <a:srgbClr val="000000"/>
                  </a:solidFill>
                  <a:latin typeface="Arial" panose="020B0604020202020204"/>
                </a:rPr>
                <a:t>Đại</a:t>
              </a:r>
              <a:r>
                <a:rPr lang="en-US" sz="3600" dirty="0">
                  <a:solidFill>
                    <a:srgbClr val="000000"/>
                  </a:solidFill>
                  <a:latin typeface="Arial" panose="020B0604020202020204"/>
                </a:rPr>
                <a:t> </a:t>
              </a:r>
              <a:r>
                <a:rPr lang="en-US" sz="3600" dirty="0" err="1">
                  <a:solidFill>
                    <a:srgbClr val="000000"/>
                  </a:solidFill>
                  <a:latin typeface="Arial" panose="020B0604020202020204"/>
                </a:rPr>
                <a:t>hội</a:t>
              </a:r>
              <a:r>
                <a:rPr lang="en-US" sz="3600" dirty="0">
                  <a:solidFill>
                    <a:srgbClr val="000000"/>
                  </a:solidFill>
                  <a:latin typeface="Arial" panose="020B0604020202020204"/>
                </a:rPr>
                <a:t> X</a:t>
              </a:r>
              <a:endParaRPr lang="en-US" sz="3600" dirty="0">
                <a:solidFill>
                  <a:srgbClr val="000000"/>
                </a:solidFill>
                <a:latin typeface="Arial" panose="020B0604020202020204"/>
              </a:endParaRPr>
            </a:p>
          </p:txBody>
        </p:sp>
      </p:grpSp>
      <p:grpSp>
        <p:nvGrpSpPr>
          <p:cNvPr id="3" name="Group 2"/>
          <p:cNvGrpSpPr/>
          <p:nvPr/>
        </p:nvGrpSpPr>
        <p:grpSpPr>
          <a:xfrm>
            <a:off x="13792200" y="7257261"/>
            <a:ext cx="4267200" cy="3296439"/>
            <a:chOff x="13792200" y="7257261"/>
            <a:chExt cx="3276600" cy="3029739"/>
          </a:xfrm>
        </p:grpSpPr>
        <p:sp>
          <p:nvSpPr>
            <p:cNvPr id="35" name="Freeform 12"/>
            <p:cNvSpPr/>
            <p:nvPr/>
          </p:nvSpPr>
          <p:spPr>
            <a:xfrm>
              <a:off x="13792200" y="7257261"/>
              <a:ext cx="3276600" cy="2615798"/>
            </a:xfrm>
            <a:custGeom>
              <a:avLst/>
              <a:gdLst/>
              <a:ahLst/>
              <a:cxnLst/>
              <a:rect l="l" t="t" r="r" b="b"/>
              <a:pathLst>
                <a:path w="6029902" h="4894601">
                  <a:moveTo>
                    <a:pt x="0" y="0"/>
                  </a:moveTo>
                  <a:lnTo>
                    <a:pt x="6029902" y="0"/>
                  </a:lnTo>
                  <a:lnTo>
                    <a:pt x="6029902" y="4894601"/>
                  </a:lnTo>
                  <a:lnTo>
                    <a:pt x="0" y="4894601"/>
                  </a:lnTo>
                  <a:lnTo>
                    <a:pt x="0" y="0"/>
                  </a:lnTo>
                  <a:close/>
                </a:path>
              </a:pathLst>
            </a:custGeom>
            <a:blipFill>
              <a:blip r:embed="rId5"/>
              <a:stretch>
                <a:fillRect l="-20264" r="-4408"/>
              </a:stretch>
            </a:blipFill>
          </p:spPr>
        </p:sp>
        <p:sp>
          <p:nvSpPr>
            <p:cNvPr id="36" name="Freeform 13"/>
            <p:cNvSpPr/>
            <p:nvPr/>
          </p:nvSpPr>
          <p:spPr>
            <a:xfrm>
              <a:off x="14249400" y="9410700"/>
              <a:ext cx="2362200" cy="876300"/>
            </a:xfrm>
            <a:custGeom>
              <a:avLst/>
              <a:gdLst/>
              <a:ahLst/>
              <a:cxnLst/>
              <a:rect l="l" t="t" r="r" b="b"/>
              <a:pathLst>
                <a:path w="3454383" h="1143584">
                  <a:moveTo>
                    <a:pt x="0" y="0"/>
                  </a:moveTo>
                  <a:lnTo>
                    <a:pt x="3454384" y="0"/>
                  </a:lnTo>
                  <a:lnTo>
                    <a:pt x="3454384" y="1143584"/>
                  </a:lnTo>
                  <a:lnTo>
                    <a:pt x="0" y="1143584"/>
                  </a:lnTo>
                  <a:lnTo>
                    <a:pt x="0" y="0"/>
                  </a:lnTo>
                  <a:close/>
                </a:path>
              </a:pathLst>
            </a:custGeom>
            <a:blipFill>
              <a:blip r:embed="rId6"/>
              <a:stretch>
                <a:fillRect l="-45" r="-6626"/>
              </a:stretch>
            </a:blipFill>
          </p:spPr>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fade">
                                      <p:cBhvr>
                                        <p:cTn id="10" dur="500"/>
                                        <p:tgtEl>
                                          <p:spTgt spid="3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fade">
                                      <p:cBhvr>
                                        <p:cTn id="20" dur="500"/>
                                        <p:tgtEl>
                                          <p:spTgt spid="3"/>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1"/>
                                        </p:tgtEl>
                                        <p:attrNameLst>
                                          <p:attrName>style.visibility</p:attrName>
                                        </p:attrNameLst>
                                      </p:cBhvr>
                                      <p:to>
                                        <p:strVal val="visible"/>
                                      </p:to>
                                    </p:set>
                                    <p:animEffect transition="in" filter="fade">
                                      <p:cBhvr>
                                        <p:cTn id="23" dur="500"/>
                                        <p:tgtEl>
                                          <p:spTgt spid="31"/>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fade">
                                      <p:cBhvr>
                                        <p:cTn id="2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1"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3695700"/>
            <a:ext cx="18288000" cy="14480756"/>
          </a:xfrm>
          <a:custGeom>
            <a:avLst/>
            <a:gdLst/>
            <a:ahLst/>
            <a:cxnLst/>
            <a:rect l="l" t="t" r="r" b="b"/>
            <a:pathLst>
              <a:path w="18288000" h="14480756">
                <a:moveTo>
                  <a:pt x="0" y="0"/>
                </a:moveTo>
                <a:lnTo>
                  <a:pt x="18288000" y="0"/>
                </a:lnTo>
                <a:lnTo>
                  <a:pt x="18288000" y="14480756"/>
                </a:lnTo>
                <a:lnTo>
                  <a:pt x="0" y="14480756"/>
                </a:lnTo>
                <a:lnTo>
                  <a:pt x="0" y="0"/>
                </a:lnTo>
                <a:close/>
              </a:path>
            </a:pathLst>
          </a:custGeom>
          <a:blipFill>
            <a:blip r:embed="rId1"/>
            <a:stretch>
              <a:fillRect t="-17365" b="-8926"/>
            </a:stretch>
          </a:blipFill>
        </p:spPr>
      </p:sp>
      <p:grpSp>
        <p:nvGrpSpPr>
          <p:cNvPr id="8" name="Group 8"/>
          <p:cNvGrpSpPr/>
          <p:nvPr/>
        </p:nvGrpSpPr>
        <p:grpSpPr>
          <a:xfrm>
            <a:off x="658099" y="1302164"/>
            <a:ext cx="7419101" cy="2835090"/>
            <a:chOff x="0" y="-314785"/>
            <a:chExt cx="2863557" cy="1127585"/>
          </a:xfrm>
        </p:grpSpPr>
        <p:sp>
          <p:nvSpPr>
            <p:cNvPr id="9" name="Freeform 9"/>
            <p:cNvSpPr/>
            <p:nvPr/>
          </p:nvSpPr>
          <p:spPr>
            <a:xfrm>
              <a:off x="0" y="0"/>
              <a:ext cx="2863557" cy="465131"/>
            </a:xfrm>
            <a:custGeom>
              <a:avLst/>
              <a:gdLst/>
              <a:ahLst/>
              <a:cxnLst/>
              <a:rect l="l" t="t" r="r" b="b"/>
              <a:pathLst>
                <a:path w="2863557" h="465131">
                  <a:moveTo>
                    <a:pt x="0" y="0"/>
                  </a:moveTo>
                  <a:lnTo>
                    <a:pt x="2863557" y="0"/>
                  </a:lnTo>
                  <a:lnTo>
                    <a:pt x="2863557" y="465131"/>
                  </a:lnTo>
                  <a:lnTo>
                    <a:pt x="0" y="465131"/>
                  </a:lnTo>
                  <a:close/>
                </a:path>
              </a:pathLst>
            </a:custGeom>
            <a:solidFill>
              <a:srgbClr val="92FD7C"/>
            </a:solidFill>
          </p:spPr>
        </p:sp>
        <p:sp>
          <p:nvSpPr>
            <p:cNvPr id="10" name="TextBox 10"/>
            <p:cNvSpPr txBox="1"/>
            <p:nvPr/>
          </p:nvSpPr>
          <p:spPr>
            <a:xfrm>
              <a:off x="0" y="-314785"/>
              <a:ext cx="2863557" cy="1127585"/>
            </a:xfrm>
            <a:prstGeom prst="rect">
              <a:avLst/>
            </a:prstGeom>
          </p:spPr>
          <p:txBody>
            <a:bodyPr lIns="50800" tIns="50800" rIns="50800" bIns="50800" rtlCol="0" anchor="ctr"/>
            <a:lstStyle/>
            <a:p>
              <a:pPr algn="ctr">
                <a:lnSpc>
                  <a:spcPts val="6020"/>
                </a:lnSpc>
                <a:spcBef>
                  <a:spcPct val="0"/>
                </a:spcBef>
              </a:pPr>
              <a:r>
                <a:rPr lang="en-US" sz="4300" dirty="0">
                  <a:solidFill>
                    <a:srgbClr val="090000"/>
                  </a:solidFill>
                  <a:latin typeface="Arial" panose="020B0604020202020204"/>
                </a:rPr>
                <a:t> </a:t>
              </a:r>
              <a:r>
                <a:rPr lang="en-US" sz="4200" dirty="0" err="1">
                  <a:solidFill>
                    <a:srgbClr val="090000"/>
                  </a:solidFill>
                  <a:latin typeface="Arial" panose="020B0604020202020204"/>
                </a:rPr>
                <a:t>Quá</a:t>
              </a:r>
              <a:r>
                <a:rPr lang="en-US" sz="4200" dirty="0">
                  <a:solidFill>
                    <a:srgbClr val="090000"/>
                  </a:solidFill>
                  <a:latin typeface="Arial" panose="020B0604020202020204"/>
                </a:rPr>
                <a:t> </a:t>
              </a:r>
              <a:r>
                <a:rPr lang="en-US" sz="4200" dirty="0" err="1">
                  <a:solidFill>
                    <a:srgbClr val="090000"/>
                  </a:solidFill>
                  <a:latin typeface="Arial" panose="020B0604020202020204"/>
                </a:rPr>
                <a:t>trình</a:t>
              </a:r>
              <a:r>
                <a:rPr lang="en-US" sz="4200" dirty="0">
                  <a:solidFill>
                    <a:srgbClr val="090000"/>
                  </a:solidFill>
                  <a:latin typeface="Arial" panose="020B0604020202020204"/>
                </a:rPr>
                <a:t> </a:t>
              </a:r>
              <a:r>
                <a:rPr lang="en-US" sz="4200" dirty="0" err="1">
                  <a:solidFill>
                    <a:srgbClr val="090000"/>
                  </a:solidFill>
                  <a:latin typeface="Arial" panose="020B0604020202020204"/>
                </a:rPr>
                <a:t>chỉ</a:t>
              </a:r>
              <a:r>
                <a:rPr lang="en-US" sz="4200" dirty="0">
                  <a:solidFill>
                    <a:srgbClr val="090000"/>
                  </a:solidFill>
                  <a:latin typeface="Arial" panose="020B0604020202020204"/>
                </a:rPr>
                <a:t> </a:t>
              </a:r>
              <a:r>
                <a:rPr lang="en-US" sz="4200" dirty="0" err="1">
                  <a:solidFill>
                    <a:srgbClr val="090000"/>
                  </a:solidFill>
                  <a:latin typeface="Arial" panose="020B0604020202020204"/>
                </a:rPr>
                <a:t>đạo</a:t>
              </a:r>
              <a:r>
                <a:rPr lang="en-US" sz="4200" dirty="0">
                  <a:solidFill>
                    <a:srgbClr val="090000"/>
                  </a:solidFill>
                  <a:latin typeface="Arial" panose="020B0604020202020204"/>
                </a:rPr>
                <a:t> </a:t>
              </a:r>
              <a:r>
                <a:rPr lang="en-US" sz="4200" dirty="0" err="1">
                  <a:solidFill>
                    <a:srgbClr val="090000"/>
                  </a:solidFill>
                  <a:latin typeface="Arial" panose="020B0604020202020204"/>
                </a:rPr>
                <a:t>thực</a:t>
              </a:r>
              <a:r>
                <a:rPr lang="en-US" sz="4200" dirty="0">
                  <a:solidFill>
                    <a:srgbClr val="090000"/>
                  </a:solidFill>
                  <a:latin typeface="Arial" panose="020B0604020202020204"/>
                </a:rPr>
                <a:t> </a:t>
              </a:r>
              <a:r>
                <a:rPr lang="en-US" sz="4200" dirty="0" err="1">
                  <a:solidFill>
                    <a:srgbClr val="090000"/>
                  </a:solidFill>
                  <a:latin typeface="Arial" panose="020B0604020202020204"/>
                </a:rPr>
                <a:t>hiện</a:t>
              </a:r>
              <a:endParaRPr lang="en-US" sz="4200" dirty="0">
                <a:solidFill>
                  <a:srgbClr val="090000"/>
                </a:solidFill>
                <a:latin typeface="Arial" panose="020B0604020202020204"/>
              </a:endParaRPr>
            </a:p>
          </p:txBody>
        </p:sp>
      </p:grpSp>
      <p:grpSp>
        <p:nvGrpSpPr>
          <p:cNvPr id="5" name="Group 4"/>
          <p:cNvGrpSpPr/>
          <p:nvPr/>
        </p:nvGrpSpPr>
        <p:grpSpPr>
          <a:xfrm>
            <a:off x="6646082" y="3780080"/>
            <a:ext cx="10422718" cy="2676236"/>
            <a:chOff x="6646082" y="3780080"/>
            <a:chExt cx="10422718" cy="2676236"/>
          </a:xfrm>
        </p:grpSpPr>
        <p:grpSp>
          <p:nvGrpSpPr>
            <p:cNvPr id="13" name="Group 13"/>
            <p:cNvGrpSpPr/>
            <p:nvPr/>
          </p:nvGrpSpPr>
          <p:grpSpPr>
            <a:xfrm>
              <a:off x="6646082" y="3780080"/>
              <a:ext cx="10422718" cy="2676236"/>
              <a:chOff x="0" y="0"/>
              <a:chExt cx="1922199" cy="1363049"/>
            </a:xfrm>
          </p:grpSpPr>
          <p:sp>
            <p:nvSpPr>
              <p:cNvPr id="14" name="Freeform 14"/>
              <p:cNvSpPr/>
              <p:nvPr/>
            </p:nvSpPr>
            <p:spPr>
              <a:xfrm>
                <a:off x="0" y="0"/>
                <a:ext cx="1922199" cy="1363049"/>
              </a:xfrm>
              <a:custGeom>
                <a:avLst/>
                <a:gdLst/>
                <a:ahLst/>
                <a:cxnLst/>
                <a:rect l="l" t="t" r="r" b="b"/>
                <a:pathLst>
                  <a:path w="1922199" h="1363049">
                    <a:moveTo>
                      <a:pt x="54100" y="0"/>
                    </a:moveTo>
                    <a:lnTo>
                      <a:pt x="1868100" y="0"/>
                    </a:lnTo>
                    <a:cubicBezTo>
                      <a:pt x="1897978" y="0"/>
                      <a:pt x="1922199" y="24221"/>
                      <a:pt x="1922199" y="54100"/>
                    </a:cubicBezTo>
                    <a:lnTo>
                      <a:pt x="1922199" y="1308949"/>
                    </a:lnTo>
                    <a:cubicBezTo>
                      <a:pt x="1922199" y="1338828"/>
                      <a:pt x="1897978" y="1363049"/>
                      <a:pt x="1868100" y="1363049"/>
                    </a:cubicBezTo>
                    <a:lnTo>
                      <a:pt x="54100" y="1363049"/>
                    </a:lnTo>
                    <a:cubicBezTo>
                      <a:pt x="24221" y="1363049"/>
                      <a:pt x="0" y="1338828"/>
                      <a:pt x="0" y="1308949"/>
                    </a:cubicBezTo>
                    <a:lnTo>
                      <a:pt x="0" y="54100"/>
                    </a:lnTo>
                    <a:cubicBezTo>
                      <a:pt x="0" y="24221"/>
                      <a:pt x="24221" y="0"/>
                      <a:pt x="54100" y="0"/>
                    </a:cubicBezTo>
                    <a:close/>
                  </a:path>
                </a:pathLst>
              </a:custGeom>
              <a:solidFill>
                <a:srgbClr val="FFFFFF"/>
              </a:solidFill>
            </p:spPr>
          </p:sp>
          <p:sp>
            <p:nvSpPr>
              <p:cNvPr id="15" name="TextBox 15"/>
              <p:cNvSpPr txBox="1"/>
              <p:nvPr/>
            </p:nvSpPr>
            <p:spPr>
              <a:xfrm>
                <a:off x="0" y="-38100"/>
                <a:ext cx="812800" cy="850900"/>
              </a:xfrm>
              <a:prstGeom prst="rect">
                <a:avLst/>
              </a:prstGeom>
            </p:spPr>
            <p:txBody>
              <a:bodyPr lIns="50800" tIns="50800" rIns="50800" bIns="50800" rtlCol="0" anchor="ctr"/>
              <a:lstStyle/>
              <a:p>
                <a:pPr algn="ctr">
                  <a:lnSpc>
                    <a:spcPts val="2660"/>
                  </a:lnSpc>
                </a:pPr>
                <a:endParaRPr sz="2800"/>
              </a:p>
            </p:txBody>
          </p:sp>
        </p:grpSp>
        <p:sp>
          <p:nvSpPr>
            <p:cNvPr id="17" name="TextBox 17"/>
            <p:cNvSpPr txBox="1"/>
            <p:nvPr/>
          </p:nvSpPr>
          <p:spPr>
            <a:xfrm>
              <a:off x="6906701" y="4091212"/>
              <a:ext cx="9933499" cy="1923604"/>
            </a:xfrm>
            <a:prstGeom prst="rect">
              <a:avLst/>
            </a:prstGeom>
          </p:spPr>
          <p:txBody>
            <a:bodyPr wrap="square" lIns="0" tIns="0" rIns="0" bIns="0" rtlCol="0" anchor="t">
              <a:spAutoFit/>
            </a:bodyPr>
            <a:lstStyle/>
            <a:p>
              <a:pPr>
                <a:lnSpc>
                  <a:spcPts val="5040"/>
                </a:lnSpc>
              </a:pPr>
              <a:r>
                <a:rPr lang="en-US" sz="2800" dirty="0">
                  <a:solidFill>
                    <a:srgbClr val="090000"/>
                  </a:solidFill>
                  <a:latin typeface="Arial" panose="020B0604020202020204"/>
                </a:rPr>
                <a:t>- </a:t>
              </a:r>
              <a:r>
                <a:rPr lang="en-US" sz="2800" dirty="0" err="1">
                  <a:solidFill>
                    <a:srgbClr val="090000"/>
                  </a:solidFill>
                  <a:latin typeface="Arial" panose="020B0604020202020204"/>
                </a:rPr>
                <a:t>Tăng</a:t>
              </a:r>
              <a:r>
                <a:rPr lang="en-US" sz="2800" dirty="0">
                  <a:solidFill>
                    <a:srgbClr val="090000"/>
                  </a:solidFill>
                  <a:latin typeface="Arial" panose="020B0604020202020204"/>
                </a:rPr>
                <a:t> </a:t>
              </a:r>
              <a:r>
                <a:rPr lang="en-US" sz="2800" dirty="0" err="1">
                  <a:solidFill>
                    <a:srgbClr val="090000"/>
                  </a:solidFill>
                  <a:latin typeface="Arial" panose="020B0604020202020204"/>
                </a:rPr>
                <a:t>cường</a:t>
              </a:r>
              <a:r>
                <a:rPr lang="en-US" sz="2800" dirty="0">
                  <a:solidFill>
                    <a:srgbClr val="090000"/>
                  </a:solidFill>
                  <a:latin typeface="Arial" panose="020B0604020202020204"/>
                </a:rPr>
                <a:t> </a:t>
              </a:r>
              <a:r>
                <a:rPr lang="en-US" sz="2800" dirty="0" err="1">
                  <a:solidFill>
                    <a:srgbClr val="090000"/>
                  </a:solidFill>
                  <a:latin typeface="Arial" panose="020B0604020202020204"/>
                </a:rPr>
                <a:t>tiềm</a:t>
              </a:r>
              <a:r>
                <a:rPr lang="en-US" sz="2800" dirty="0">
                  <a:solidFill>
                    <a:srgbClr val="090000"/>
                  </a:solidFill>
                  <a:latin typeface="Arial" panose="020B0604020202020204"/>
                </a:rPr>
                <a:t> </a:t>
              </a:r>
              <a:r>
                <a:rPr lang="en-US" sz="2800" dirty="0" err="1">
                  <a:solidFill>
                    <a:srgbClr val="090000"/>
                  </a:solidFill>
                  <a:latin typeface="Arial" panose="020B0604020202020204"/>
                </a:rPr>
                <a:t>lực</a:t>
              </a:r>
              <a:r>
                <a:rPr lang="en-US" sz="2800" dirty="0">
                  <a:solidFill>
                    <a:srgbClr val="090000"/>
                  </a:solidFill>
                  <a:latin typeface="Arial" panose="020B0604020202020204"/>
                </a:rPr>
                <a:t> </a:t>
              </a:r>
              <a:r>
                <a:rPr lang="en-US" sz="2800" dirty="0" err="1">
                  <a:solidFill>
                    <a:srgbClr val="090000"/>
                  </a:solidFill>
                  <a:latin typeface="Arial" panose="020B0604020202020204"/>
                </a:rPr>
                <a:t>quốc</a:t>
              </a:r>
              <a:r>
                <a:rPr lang="en-US" sz="2800" dirty="0">
                  <a:solidFill>
                    <a:srgbClr val="090000"/>
                  </a:solidFill>
                  <a:latin typeface="Arial" panose="020B0604020202020204"/>
                </a:rPr>
                <a:t> </a:t>
              </a:r>
              <a:r>
                <a:rPr lang="en-US" sz="2800" dirty="0" err="1">
                  <a:solidFill>
                    <a:srgbClr val="090000"/>
                  </a:solidFill>
                  <a:latin typeface="Arial" panose="020B0604020202020204"/>
                </a:rPr>
                <a:t>phòng</a:t>
              </a:r>
              <a:r>
                <a:rPr lang="en-US" sz="2800" dirty="0">
                  <a:solidFill>
                    <a:srgbClr val="090000"/>
                  </a:solidFill>
                  <a:latin typeface="Arial" panose="020B0604020202020204"/>
                </a:rPr>
                <a:t> </a:t>
              </a:r>
              <a:r>
                <a:rPr lang="en-US" sz="2800" dirty="0" err="1">
                  <a:solidFill>
                    <a:srgbClr val="090000"/>
                  </a:solidFill>
                  <a:latin typeface="Arial" panose="020B0604020202020204"/>
                </a:rPr>
                <a:t>và</a:t>
              </a:r>
              <a:r>
                <a:rPr lang="en-US" sz="2800" dirty="0">
                  <a:solidFill>
                    <a:srgbClr val="090000"/>
                  </a:solidFill>
                  <a:latin typeface="Arial" panose="020B0604020202020204"/>
                </a:rPr>
                <a:t> an </a:t>
              </a:r>
              <a:r>
                <a:rPr lang="en-US" sz="2800" dirty="0" err="1">
                  <a:solidFill>
                    <a:srgbClr val="090000"/>
                  </a:solidFill>
                  <a:latin typeface="Arial" panose="020B0604020202020204"/>
                </a:rPr>
                <a:t>ninh</a:t>
              </a:r>
              <a:r>
                <a:rPr lang="en-US" sz="2800" dirty="0">
                  <a:solidFill>
                    <a:srgbClr val="090000"/>
                  </a:solidFill>
                  <a:latin typeface="Arial" panose="020B0604020202020204"/>
                </a:rPr>
                <a:t>. </a:t>
              </a:r>
              <a:endParaRPr lang="en-US" sz="2800" dirty="0">
                <a:solidFill>
                  <a:srgbClr val="090000"/>
                </a:solidFill>
                <a:latin typeface="Arial" panose="020B0604020202020204"/>
              </a:endParaRPr>
            </a:p>
            <a:p>
              <a:pPr>
                <a:lnSpc>
                  <a:spcPts val="5040"/>
                </a:lnSpc>
              </a:pPr>
              <a:r>
                <a:rPr lang="en-US" sz="2800" dirty="0">
                  <a:solidFill>
                    <a:srgbClr val="090000"/>
                  </a:solidFill>
                  <a:latin typeface="Arial" panose="020B0604020202020204"/>
                </a:rPr>
                <a:t>- </a:t>
              </a:r>
              <a:r>
                <a:rPr lang="en-US" sz="2800" dirty="0" err="1">
                  <a:solidFill>
                    <a:srgbClr val="090000"/>
                  </a:solidFill>
                  <a:latin typeface="Arial" panose="020B0604020202020204"/>
                </a:rPr>
                <a:t>Chủ</a:t>
              </a:r>
              <a:r>
                <a:rPr lang="en-US" sz="2800" dirty="0">
                  <a:solidFill>
                    <a:srgbClr val="090000"/>
                  </a:solidFill>
                  <a:latin typeface="Arial" panose="020B0604020202020204"/>
                </a:rPr>
                <a:t> </a:t>
              </a:r>
              <a:r>
                <a:rPr lang="en-US" sz="2800" dirty="0" err="1">
                  <a:solidFill>
                    <a:srgbClr val="090000"/>
                  </a:solidFill>
                  <a:latin typeface="Arial" panose="020B0604020202020204"/>
                </a:rPr>
                <a:t>động</a:t>
              </a:r>
              <a:r>
                <a:rPr lang="en-US" sz="2800" dirty="0">
                  <a:solidFill>
                    <a:srgbClr val="090000"/>
                  </a:solidFill>
                  <a:latin typeface="Arial" panose="020B0604020202020204"/>
                </a:rPr>
                <a:t> </a:t>
              </a:r>
              <a:r>
                <a:rPr lang="en-US" sz="2800" dirty="0" err="1">
                  <a:solidFill>
                    <a:srgbClr val="090000"/>
                  </a:solidFill>
                  <a:latin typeface="Arial" panose="020B0604020202020204"/>
                </a:rPr>
                <a:t>đấu</a:t>
              </a:r>
              <a:r>
                <a:rPr lang="en-US" sz="2800" dirty="0">
                  <a:solidFill>
                    <a:srgbClr val="090000"/>
                  </a:solidFill>
                  <a:latin typeface="Arial" panose="020B0604020202020204"/>
                </a:rPr>
                <a:t> </a:t>
              </a:r>
              <a:r>
                <a:rPr lang="en-US" sz="2800" dirty="0" err="1">
                  <a:solidFill>
                    <a:srgbClr val="090000"/>
                  </a:solidFill>
                  <a:latin typeface="Arial" panose="020B0604020202020204"/>
                </a:rPr>
                <a:t>tranh</a:t>
              </a:r>
              <a:r>
                <a:rPr lang="en-US" sz="2800" dirty="0">
                  <a:solidFill>
                    <a:srgbClr val="090000"/>
                  </a:solidFill>
                  <a:latin typeface="Arial" panose="020B0604020202020204"/>
                </a:rPr>
                <a:t> </a:t>
              </a:r>
              <a:r>
                <a:rPr lang="en-US" sz="2800" dirty="0" err="1">
                  <a:solidFill>
                    <a:srgbClr val="090000"/>
                  </a:solidFill>
                  <a:latin typeface="Arial" panose="020B0604020202020204"/>
                </a:rPr>
                <a:t>làm</a:t>
              </a:r>
              <a:r>
                <a:rPr lang="en-US" sz="2800" dirty="0">
                  <a:solidFill>
                    <a:srgbClr val="090000"/>
                  </a:solidFill>
                  <a:latin typeface="Arial" panose="020B0604020202020204"/>
                </a:rPr>
                <a:t> </a:t>
              </a:r>
              <a:r>
                <a:rPr lang="en-US" sz="2800" dirty="0" err="1">
                  <a:solidFill>
                    <a:srgbClr val="090000"/>
                  </a:solidFill>
                  <a:latin typeface="Arial" panose="020B0604020202020204"/>
                </a:rPr>
                <a:t>thất</a:t>
              </a:r>
              <a:r>
                <a:rPr lang="en-US" sz="2800" dirty="0">
                  <a:solidFill>
                    <a:srgbClr val="090000"/>
                  </a:solidFill>
                  <a:latin typeface="Arial" panose="020B0604020202020204"/>
                </a:rPr>
                <a:t> </a:t>
              </a:r>
              <a:r>
                <a:rPr lang="en-US" sz="2800" dirty="0" err="1">
                  <a:solidFill>
                    <a:srgbClr val="090000"/>
                  </a:solidFill>
                  <a:latin typeface="Arial" panose="020B0604020202020204"/>
                </a:rPr>
                <a:t>bại</a:t>
              </a:r>
              <a:r>
                <a:rPr lang="en-US" sz="2800" dirty="0">
                  <a:solidFill>
                    <a:srgbClr val="090000"/>
                  </a:solidFill>
                  <a:latin typeface="Arial" panose="020B0604020202020204"/>
                </a:rPr>
                <a:t> </a:t>
              </a:r>
              <a:r>
                <a:rPr lang="en-US" sz="2800" dirty="0" err="1">
                  <a:solidFill>
                    <a:srgbClr val="090000"/>
                  </a:solidFill>
                  <a:latin typeface="Arial" panose="020B0604020202020204"/>
                </a:rPr>
                <a:t>mọi</a:t>
              </a:r>
              <a:r>
                <a:rPr lang="en-US" sz="2800" dirty="0">
                  <a:solidFill>
                    <a:srgbClr val="090000"/>
                  </a:solidFill>
                  <a:latin typeface="Arial" panose="020B0604020202020204"/>
                </a:rPr>
                <a:t> </a:t>
              </a:r>
              <a:r>
                <a:rPr lang="en-US" sz="2800" dirty="0" err="1">
                  <a:solidFill>
                    <a:srgbClr val="090000"/>
                  </a:solidFill>
                  <a:latin typeface="Arial" panose="020B0604020202020204"/>
                </a:rPr>
                <a:t>âm</a:t>
              </a:r>
              <a:r>
                <a:rPr lang="en-US" sz="2800" dirty="0">
                  <a:solidFill>
                    <a:srgbClr val="090000"/>
                  </a:solidFill>
                  <a:latin typeface="Arial" panose="020B0604020202020204"/>
                </a:rPr>
                <a:t> </a:t>
              </a:r>
              <a:r>
                <a:rPr lang="en-US" sz="2800" dirty="0" err="1">
                  <a:solidFill>
                    <a:srgbClr val="090000"/>
                  </a:solidFill>
                  <a:latin typeface="Arial" panose="020B0604020202020204"/>
                </a:rPr>
                <a:t>mưu</a:t>
              </a:r>
              <a:r>
                <a:rPr lang="en-US" sz="2800" dirty="0">
                  <a:solidFill>
                    <a:srgbClr val="090000"/>
                  </a:solidFill>
                  <a:latin typeface="Arial" panose="020B0604020202020204"/>
                </a:rPr>
                <a:t> </a:t>
              </a:r>
              <a:r>
                <a:rPr lang="en-US" sz="2800" dirty="0" err="1">
                  <a:solidFill>
                    <a:srgbClr val="090000"/>
                  </a:solidFill>
                  <a:latin typeface="Arial" panose="020B0604020202020204"/>
                </a:rPr>
                <a:t>chống</a:t>
              </a:r>
              <a:r>
                <a:rPr lang="en-US" sz="2800" dirty="0">
                  <a:solidFill>
                    <a:srgbClr val="090000"/>
                  </a:solidFill>
                  <a:latin typeface="Arial" panose="020B0604020202020204"/>
                </a:rPr>
                <a:t> </a:t>
              </a:r>
              <a:r>
                <a:rPr lang="en-US" sz="2800" dirty="0" err="1">
                  <a:solidFill>
                    <a:srgbClr val="090000"/>
                  </a:solidFill>
                  <a:latin typeface="Arial" panose="020B0604020202020204"/>
                </a:rPr>
                <a:t>phá</a:t>
              </a:r>
              <a:r>
                <a:rPr lang="en-US" sz="2800" dirty="0">
                  <a:solidFill>
                    <a:srgbClr val="090000"/>
                  </a:solidFill>
                  <a:latin typeface="Arial" panose="020B0604020202020204"/>
                </a:rPr>
                <a:t> </a:t>
              </a:r>
              <a:r>
                <a:rPr lang="en-US" sz="2800" dirty="0" err="1">
                  <a:solidFill>
                    <a:srgbClr val="090000"/>
                  </a:solidFill>
                  <a:latin typeface="Arial" panose="020B0604020202020204"/>
                </a:rPr>
                <a:t>của</a:t>
              </a:r>
              <a:r>
                <a:rPr lang="en-US" sz="2800" dirty="0">
                  <a:solidFill>
                    <a:srgbClr val="090000"/>
                  </a:solidFill>
                  <a:latin typeface="Arial" panose="020B0604020202020204"/>
                </a:rPr>
                <a:t> </a:t>
              </a:r>
              <a:r>
                <a:rPr lang="en-US" sz="2800" dirty="0" err="1">
                  <a:solidFill>
                    <a:srgbClr val="090000"/>
                  </a:solidFill>
                  <a:latin typeface="Arial" panose="020B0604020202020204"/>
                </a:rPr>
                <a:t>các</a:t>
              </a:r>
              <a:r>
                <a:rPr lang="en-US" sz="2800" dirty="0">
                  <a:solidFill>
                    <a:srgbClr val="090000"/>
                  </a:solidFill>
                  <a:latin typeface="Arial" panose="020B0604020202020204"/>
                </a:rPr>
                <a:t> </a:t>
              </a:r>
              <a:r>
                <a:rPr lang="en-US" sz="2800" dirty="0" err="1">
                  <a:solidFill>
                    <a:srgbClr val="090000"/>
                  </a:solidFill>
                  <a:latin typeface="Arial" panose="020B0604020202020204"/>
                </a:rPr>
                <a:t>thế</a:t>
              </a:r>
              <a:r>
                <a:rPr lang="en-US" sz="2800" dirty="0">
                  <a:solidFill>
                    <a:srgbClr val="090000"/>
                  </a:solidFill>
                  <a:latin typeface="Arial" panose="020B0604020202020204"/>
                </a:rPr>
                <a:t> </a:t>
              </a:r>
              <a:r>
                <a:rPr lang="en-US" sz="2800" dirty="0" err="1">
                  <a:solidFill>
                    <a:srgbClr val="090000"/>
                  </a:solidFill>
                  <a:latin typeface="Arial" panose="020B0604020202020204"/>
                </a:rPr>
                <a:t>lực</a:t>
              </a:r>
              <a:r>
                <a:rPr lang="en-US" sz="2800" dirty="0">
                  <a:solidFill>
                    <a:srgbClr val="090000"/>
                  </a:solidFill>
                  <a:latin typeface="Arial" panose="020B0604020202020204"/>
                </a:rPr>
                <a:t> </a:t>
              </a:r>
              <a:r>
                <a:rPr lang="en-US" sz="2800" dirty="0" err="1">
                  <a:solidFill>
                    <a:srgbClr val="090000"/>
                  </a:solidFill>
                  <a:latin typeface="Arial" panose="020B0604020202020204"/>
                </a:rPr>
                <a:t>thù</a:t>
              </a:r>
              <a:r>
                <a:rPr lang="en-US" sz="2800" dirty="0">
                  <a:solidFill>
                    <a:srgbClr val="090000"/>
                  </a:solidFill>
                  <a:latin typeface="Arial" panose="020B0604020202020204"/>
                </a:rPr>
                <a:t> </a:t>
              </a:r>
              <a:r>
                <a:rPr lang="en-US" sz="2800" dirty="0" err="1">
                  <a:solidFill>
                    <a:srgbClr val="090000"/>
                  </a:solidFill>
                  <a:latin typeface="Arial" panose="020B0604020202020204"/>
                </a:rPr>
                <a:t>địch</a:t>
              </a:r>
              <a:r>
                <a:rPr lang="en-US" sz="2800" dirty="0">
                  <a:solidFill>
                    <a:srgbClr val="090000"/>
                  </a:solidFill>
                  <a:latin typeface="Arial" panose="020B0604020202020204"/>
                </a:rPr>
                <a:t> </a:t>
              </a:r>
              <a:r>
                <a:rPr lang="en-US" sz="2800" dirty="0" err="1">
                  <a:solidFill>
                    <a:srgbClr val="090000"/>
                  </a:solidFill>
                  <a:latin typeface="Arial" panose="020B0604020202020204"/>
                </a:rPr>
                <a:t>bảo</a:t>
              </a:r>
              <a:r>
                <a:rPr lang="en-US" sz="2800" dirty="0">
                  <a:solidFill>
                    <a:srgbClr val="090000"/>
                  </a:solidFill>
                  <a:latin typeface="Arial" panose="020B0604020202020204"/>
                </a:rPr>
                <a:t> </a:t>
              </a:r>
              <a:r>
                <a:rPr lang="en-US" sz="2800" dirty="0" err="1">
                  <a:solidFill>
                    <a:srgbClr val="090000"/>
                  </a:solidFill>
                  <a:latin typeface="Arial" panose="020B0604020202020204"/>
                </a:rPr>
                <a:t>đảm</a:t>
              </a:r>
              <a:r>
                <a:rPr lang="en-US" sz="2800" dirty="0">
                  <a:solidFill>
                    <a:srgbClr val="090000"/>
                  </a:solidFill>
                  <a:latin typeface="Arial" panose="020B0604020202020204"/>
                </a:rPr>
                <a:t> an </a:t>
              </a:r>
              <a:r>
                <a:rPr lang="en-US" sz="2800" dirty="0" err="1">
                  <a:solidFill>
                    <a:srgbClr val="090000"/>
                  </a:solidFill>
                  <a:latin typeface="Arial" panose="020B0604020202020204"/>
                </a:rPr>
                <a:t>ninh</a:t>
              </a:r>
              <a:endParaRPr lang="en-US" sz="2800" dirty="0">
                <a:solidFill>
                  <a:srgbClr val="090000"/>
                </a:solidFill>
                <a:latin typeface="Arial" panose="020B0604020202020204"/>
              </a:endParaRPr>
            </a:p>
          </p:txBody>
        </p:sp>
      </p:grpSp>
      <p:grpSp>
        <p:nvGrpSpPr>
          <p:cNvPr id="18" name="Group 3"/>
          <p:cNvGrpSpPr/>
          <p:nvPr/>
        </p:nvGrpSpPr>
        <p:grpSpPr>
          <a:xfrm>
            <a:off x="2768011" y="191289"/>
            <a:ext cx="13056318" cy="1218411"/>
            <a:chOff x="0" y="0"/>
            <a:chExt cx="4482044" cy="418263"/>
          </a:xfrm>
        </p:grpSpPr>
        <p:sp>
          <p:nvSpPr>
            <p:cNvPr id="19" name="Freeform 4"/>
            <p:cNvSpPr/>
            <p:nvPr/>
          </p:nvSpPr>
          <p:spPr>
            <a:xfrm>
              <a:off x="0" y="0"/>
              <a:ext cx="4482044" cy="418263"/>
            </a:xfrm>
            <a:custGeom>
              <a:avLst/>
              <a:gdLst/>
              <a:ahLst/>
              <a:cxnLst/>
              <a:rect l="l" t="t" r="r" b="b"/>
              <a:pathLst>
                <a:path w="4482044" h="418263">
                  <a:moveTo>
                    <a:pt x="0" y="0"/>
                  </a:moveTo>
                  <a:lnTo>
                    <a:pt x="4482044" y="0"/>
                  </a:lnTo>
                  <a:lnTo>
                    <a:pt x="4482044" y="418263"/>
                  </a:lnTo>
                  <a:lnTo>
                    <a:pt x="0" y="418263"/>
                  </a:lnTo>
                  <a:close/>
                </a:path>
              </a:pathLst>
            </a:custGeom>
            <a:solidFill>
              <a:srgbClr val="FFFFFF"/>
            </a:solidFill>
          </p:spPr>
        </p:sp>
        <p:sp>
          <p:nvSpPr>
            <p:cNvPr id="20" name="TextBox 5"/>
            <p:cNvSpPr txBox="1"/>
            <p:nvPr/>
          </p:nvSpPr>
          <p:spPr>
            <a:xfrm>
              <a:off x="0" y="-38100"/>
              <a:ext cx="812800" cy="850900"/>
            </a:xfrm>
            <a:prstGeom prst="rect">
              <a:avLst/>
            </a:prstGeom>
          </p:spPr>
          <p:txBody>
            <a:bodyPr lIns="50800" tIns="50800" rIns="50800" bIns="50800" rtlCol="0" anchor="ctr"/>
            <a:lstStyle/>
            <a:p>
              <a:pPr algn="ctr">
                <a:lnSpc>
                  <a:spcPts val="2660"/>
                </a:lnSpc>
                <a:spcBef>
                  <a:spcPct val="0"/>
                </a:spcBef>
              </a:pPr>
            </a:p>
          </p:txBody>
        </p:sp>
      </p:grpSp>
      <p:sp>
        <p:nvSpPr>
          <p:cNvPr id="21" name="Freeform 7"/>
          <p:cNvSpPr/>
          <p:nvPr/>
        </p:nvSpPr>
        <p:spPr>
          <a:xfrm>
            <a:off x="16308403" y="80303"/>
            <a:ext cx="1158866" cy="1303396"/>
          </a:xfrm>
          <a:custGeom>
            <a:avLst/>
            <a:gdLst/>
            <a:ahLst/>
            <a:cxnLst/>
            <a:rect l="l" t="t" r="r" b="b"/>
            <a:pathLst>
              <a:path w="1314880" h="1421491">
                <a:moveTo>
                  <a:pt x="0" y="0"/>
                </a:moveTo>
                <a:lnTo>
                  <a:pt x="1314879" y="0"/>
                </a:lnTo>
                <a:lnTo>
                  <a:pt x="1314879" y="1421492"/>
                </a:lnTo>
                <a:lnTo>
                  <a:pt x="0" y="1421492"/>
                </a:lnTo>
                <a:lnTo>
                  <a:pt x="0" y="0"/>
                </a:lnTo>
                <a:close/>
              </a:path>
            </a:pathLst>
          </a:custGeom>
          <a:blipFill>
            <a:blip r:embed="rId2"/>
            <a:stretch>
              <a:fillRect/>
            </a:stretch>
          </a:blipFill>
        </p:spPr>
      </p:sp>
      <p:sp>
        <p:nvSpPr>
          <p:cNvPr id="22" name="Freeform 8"/>
          <p:cNvSpPr/>
          <p:nvPr/>
        </p:nvSpPr>
        <p:spPr>
          <a:xfrm flipH="1">
            <a:off x="685800" y="-6228"/>
            <a:ext cx="1461603" cy="1415928"/>
          </a:xfrm>
          <a:custGeom>
            <a:avLst/>
            <a:gdLst/>
            <a:ahLst/>
            <a:cxnLst/>
            <a:rect l="l" t="t" r="r" b="b"/>
            <a:pathLst>
              <a:path w="1461603" h="1415928">
                <a:moveTo>
                  <a:pt x="1461603" y="0"/>
                </a:moveTo>
                <a:lnTo>
                  <a:pt x="0" y="0"/>
                </a:lnTo>
                <a:lnTo>
                  <a:pt x="0" y="1415928"/>
                </a:lnTo>
                <a:lnTo>
                  <a:pt x="1461603" y="1415928"/>
                </a:lnTo>
                <a:lnTo>
                  <a:pt x="1461603" y="0"/>
                </a:lnTo>
                <a:close/>
              </a:path>
            </a:pathLst>
          </a:custGeom>
          <a:blipFill>
            <a:blip r:embed="rId3"/>
            <a:stretch>
              <a:fillRect/>
            </a:stretch>
          </a:blipFill>
        </p:spPr>
      </p:sp>
      <p:sp>
        <p:nvSpPr>
          <p:cNvPr id="23" name="TextBox 10"/>
          <p:cNvSpPr txBox="1"/>
          <p:nvPr/>
        </p:nvSpPr>
        <p:spPr>
          <a:xfrm>
            <a:off x="3154242" y="354992"/>
            <a:ext cx="12287522" cy="840740"/>
          </a:xfrm>
          <a:prstGeom prst="rect">
            <a:avLst/>
          </a:prstGeom>
        </p:spPr>
        <p:txBody>
          <a:bodyPr lIns="0" tIns="0" rIns="0" bIns="0" rtlCol="0" anchor="t">
            <a:spAutoFit/>
          </a:bodyPr>
          <a:lstStyle/>
          <a:p>
            <a:pPr algn="ctr">
              <a:lnSpc>
                <a:spcPts val="6160"/>
              </a:lnSpc>
              <a:spcBef>
                <a:spcPct val="0"/>
              </a:spcBef>
            </a:pPr>
            <a:r>
              <a:rPr lang="en-US" sz="4400" dirty="0">
                <a:solidFill>
                  <a:srgbClr val="090000"/>
                </a:solidFill>
                <a:latin typeface="Arial" panose="020B0604020202020204"/>
              </a:rPr>
              <a:t>02. </a:t>
            </a:r>
            <a:r>
              <a:rPr lang="en-US" sz="4400" dirty="0" err="1">
                <a:solidFill>
                  <a:srgbClr val="090000"/>
                </a:solidFill>
                <a:latin typeface="Arial" panose="020B0604020202020204"/>
              </a:rPr>
              <a:t>Quá</a:t>
            </a:r>
            <a:r>
              <a:rPr lang="en-US" sz="4400" dirty="0">
                <a:solidFill>
                  <a:srgbClr val="090000"/>
                </a:solidFill>
                <a:latin typeface="Arial" panose="020B0604020202020204"/>
              </a:rPr>
              <a:t> </a:t>
            </a:r>
            <a:r>
              <a:rPr lang="en-US" sz="4400" dirty="0" err="1">
                <a:solidFill>
                  <a:srgbClr val="090000"/>
                </a:solidFill>
                <a:latin typeface="Arial" panose="020B0604020202020204"/>
              </a:rPr>
              <a:t>trình</a:t>
            </a:r>
            <a:r>
              <a:rPr lang="en-US" sz="4400" dirty="0">
                <a:solidFill>
                  <a:srgbClr val="090000"/>
                </a:solidFill>
                <a:latin typeface="Arial" panose="020B0604020202020204"/>
              </a:rPr>
              <a:t> </a:t>
            </a:r>
            <a:r>
              <a:rPr lang="en-US" sz="4400" dirty="0" err="1">
                <a:solidFill>
                  <a:srgbClr val="090000"/>
                </a:solidFill>
                <a:latin typeface="Arial" panose="020B0604020202020204"/>
              </a:rPr>
              <a:t>lãnh</a:t>
            </a:r>
            <a:r>
              <a:rPr lang="en-US" sz="4400" dirty="0">
                <a:solidFill>
                  <a:srgbClr val="090000"/>
                </a:solidFill>
                <a:latin typeface="Arial" panose="020B0604020202020204"/>
              </a:rPr>
              <a:t> </a:t>
            </a:r>
            <a:r>
              <a:rPr lang="en-US" sz="4400" dirty="0" err="1">
                <a:solidFill>
                  <a:srgbClr val="090000"/>
                </a:solidFill>
                <a:latin typeface="Arial" panose="020B0604020202020204"/>
              </a:rPr>
              <a:t>đạo</a:t>
            </a:r>
            <a:r>
              <a:rPr lang="en-US" sz="4400" dirty="0">
                <a:solidFill>
                  <a:srgbClr val="090000"/>
                </a:solidFill>
                <a:latin typeface="Arial" panose="020B0604020202020204"/>
              </a:rPr>
              <a:t> </a:t>
            </a:r>
            <a:r>
              <a:rPr lang="en-US" sz="4400" dirty="0" err="1">
                <a:solidFill>
                  <a:srgbClr val="090000"/>
                </a:solidFill>
                <a:latin typeface="Arial" panose="020B0604020202020204"/>
              </a:rPr>
              <a:t>giữ</a:t>
            </a:r>
            <a:r>
              <a:rPr lang="en-US" sz="4400" dirty="0">
                <a:solidFill>
                  <a:srgbClr val="090000"/>
                </a:solidFill>
                <a:latin typeface="Arial" panose="020B0604020202020204"/>
              </a:rPr>
              <a:t> </a:t>
            </a:r>
            <a:r>
              <a:rPr lang="en-US" sz="4400" dirty="0" err="1">
                <a:solidFill>
                  <a:srgbClr val="090000"/>
                </a:solidFill>
                <a:latin typeface="Arial" panose="020B0604020202020204"/>
              </a:rPr>
              <a:t>vững</a:t>
            </a:r>
            <a:r>
              <a:rPr lang="en-US" sz="4400" dirty="0">
                <a:solidFill>
                  <a:srgbClr val="090000"/>
                </a:solidFill>
                <a:latin typeface="Arial" panose="020B0604020202020204"/>
              </a:rPr>
              <a:t> QPAN </a:t>
            </a:r>
            <a:r>
              <a:rPr lang="en-US" sz="4400" dirty="0" err="1">
                <a:solidFill>
                  <a:srgbClr val="090000"/>
                </a:solidFill>
                <a:latin typeface="Arial" panose="020B0604020202020204"/>
              </a:rPr>
              <a:t>của</a:t>
            </a:r>
            <a:r>
              <a:rPr lang="en-US" sz="4400" dirty="0">
                <a:solidFill>
                  <a:srgbClr val="090000"/>
                </a:solidFill>
                <a:latin typeface="Arial" panose="020B0604020202020204"/>
              </a:rPr>
              <a:t> </a:t>
            </a:r>
            <a:r>
              <a:rPr lang="en-US" sz="4400" dirty="0" err="1">
                <a:solidFill>
                  <a:srgbClr val="090000"/>
                </a:solidFill>
                <a:latin typeface="Arial" panose="020B0604020202020204"/>
              </a:rPr>
              <a:t>Đảng</a:t>
            </a:r>
            <a:endParaRPr lang="en-US" sz="4400" dirty="0">
              <a:solidFill>
                <a:srgbClr val="090000"/>
              </a:solidFill>
              <a:latin typeface="Arial" panose="020B0604020202020204"/>
            </a:endParaRPr>
          </a:p>
        </p:txBody>
      </p:sp>
      <p:grpSp>
        <p:nvGrpSpPr>
          <p:cNvPr id="6" name="Group 5"/>
          <p:cNvGrpSpPr/>
          <p:nvPr/>
        </p:nvGrpSpPr>
        <p:grpSpPr>
          <a:xfrm>
            <a:off x="1839745" y="7518797"/>
            <a:ext cx="8618564" cy="2615798"/>
            <a:chOff x="990600" y="7257261"/>
            <a:chExt cx="10904564" cy="2615798"/>
          </a:xfrm>
        </p:grpSpPr>
        <p:grpSp>
          <p:nvGrpSpPr>
            <p:cNvPr id="26" name="Group 9"/>
            <p:cNvGrpSpPr/>
            <p:nvPr/>
          </p:nvGrpSpPr>
          <p:grpSpPr>
            <a:xfrm>
              <a:off x="990600" y="7257261"/>
              <a:ext cx="10904564" cy="2615798"/>
              <a:chOff x="0" y="0"/>
              <a:chExt cx="1922199" cy="1363049"/>
            </a:xfrm>
          </p:grpSpPr>
          <p:sp>
            <p:nvSpPr>
              <p:cNvPr id="27" name="Freeform 10"/>
              <p:cNvSpPr/>
              <p:nvPr/>
            </p:nvSpPr>
            <p:spPr>
              <a:xfrm>
                <a:off x="0" y="0"/>
                <a:ext cx="1922199" cy="1363049"/>
              </a:xfrm>
              <a:custGeom>
                <a:avLst/>
                <a:gdLst/>
                <a:ahLst/>
                <a:cxnLst/>
                <a:rect l="l" t="t" r="r" b="b"/>
                <a:pathLst>
                  <a:path w="1922199" h="1363049">
                    <a:moveTo>
                      <a:pt x="54100" y="0"/>
                    </a:moveTo>
                    <a:lnTo>
                      <a:pt x="1868100" y="0"/>
                    </a:lnTo>
                    <a:cubicBezTo>
                      <a:pt x="1897978" y="0"/>
                      <a:pt x="1922199" y="24221"/>
                      <a:pt x="1922199" y="54100"/>
                    </a:cubicBezTo>
                    <a:lnTo>
                      <a:pt x="1922199" y="1308949"/>
                    </a:lnTo>
                    <a:cubicBezTo>
                      <a:pt x="1922199" y="1338828"/>
                      <a:pt x="1897978" y="1363049"/>
                      <a:pt x="1868100" y="1363049"/>
                    </a:cubicBezTo>
                    <a:lnTo>
                      <a:pt x="54100" y="1363049"/>
                    </a:lnTo>
                    <a:cubicBezTo>
                      <a:pt x="24221" y="1363049"/>
                      <a:pt x="0" y="1338828"/>
                      <a:pt x="0" y="1308949"/>
                    </a:cubicBezTo>
                    <a:lnTo>
                      <a:pt x="0" y="54100"/>
                    </a:lnTo>
                    <a:cubicBezTo>
                      <a:pt x="0" y="24221"/>
                      <a:pt x="24221" y="0"/>
                      <a:pt x="54100" y="0"/>
                    </a:cubicBezTo>
                    <a:close/>
                  </a:path>
                </a:pathLst>
              </a:custGeom>
              <a:solidFill>
                <a:srgbClr val="FFFFFF"/>
              </a:solidFill>
            </p:spPr>
          </p:sp>
          <p:sp>
            <p:nvSpPr>
              <p:cNvPr id="28" name="TextBox 11"/>
              <p:cNvSpPr txBox="1"/>
              <p:nvPr/>
            </p:nvSpPr>
            <p:spPr>
              <a:xfrm>
                <a:off x="0" y="-38100"/>
                <a:ext cx="812800" cy="850900"/>
              </a:xfrm>
              <a:prstGeom prst="rect">
                <a:avLst/>
              </a:prstGeom>
            </p:spPr>
            <p:txBody>
              <a:bodyPr lIns="50800" tIns="50800" rIns="50800" bIns="50800" rtlCol="0" anchor="ctr"/>
              <a:lstStyle/>
              <a:p>
                <a:pPr algn="ctr">
                  <a:lnSpc>
                    <a:spcPts val="2660"/>
                  </a:lnSpc>
                </a:pPr>
              </a:p>
            </p:txBody>
          </p:sp>
        </p:grpSp>
        <p:sp>
          <p:nvSpPr>
            <p:cNvPr id="29" name="TextBox 14"/>
            <p:cNvSpPr txBox="1"/>
            <p:nvPr/>
          </p:nvSpPr>
          <p:spPr>
            <a:xfrm>
              <a:off x="1313242" y="7810500"/>
              <a:ext cx="10259279" cy="1868397"/>
            </a:xfrm>
            <a:prstGeom prst="rect">
              <a:avLst/>
            </a:prstGeom>
          </p:spPr>
          <p:txBody>
            <a:bodyPr wrap="square" lIns="0" tIns="0" rIns="0" bIns="0" rtlCol="0" anchor="t">
              <a:spAutoFit/>
            </a:bodyPr>
            <a:lstStyle/>
            <a:p>
              <a:pPr algn="ctr">
                <a:lnSpc>
                  <a:spcPts val="5040"/>
                </a:lnSpc>
              </a:pPr>
              <a:r>
                <a:rPr lang="en-US" sz="2800" dirty="0" err="1" smtClean="0">
                  <a:solidFill>
                    <a:srgbClr val="090000"/>
                  </a:solidFill>
                  <a:latin typeface="Arial" panose="020B0604020202020204"/>
                </a:rPr>
                <a:t>Giữ</a:t>
              </a:r>
              <a:r>
                <a:rPr lang="en-US" sz="2800" dirty="0" smtClean="0">
                  <a:solidFill>
                    <a:srgbClr val="090000"/>
                  </a:solidFill>
                  <a:latin typeface="Arial" panose="020B0604020202020204"/>
                </a:rPr>
                <a:t> </a:t>
              </a:r>
              <a:r>
                <a:rPr lang="en-US" sz="2800" dirty="0" err="1">
                  <a:solidFill>
                    <a:srgbClr val="090000"/>
                  </a:solidFill>
                  <a:latin typeface="Arial" panose="020B0604020202020204"/>
                </a:rPr>
                <a:t>vững</a:t>
              </a:r>
              <a:r>
                <a:rPr lang="en-US" sz="2800" dirty="0">
                  <a:solidFill>
                    <a:srgbClr val="090000"/>
                  </a:solidFill>
                  <a:latin typeface="Arial" panose="020B0604020202020204"/>
                </a:rPr>
                <a:t> </a:t>
              </a:r>
              <a:r>
                <a:rPr lang="en-US" sz="2800" dirty="0" err="1">
                  <a:solidFill>
                    <a:srgbClr val="090000"/>
                  </a:solidFill>
                  <a:latin typeface="Arial" panose="020B0604020202020204"/>
                </a:rPr>
                <a:t>độc</a:t>
              </a:r>
              <a:r>
                <a:rPr lang="en-US" sz="2800" dirty="0">
                  <a:solidFill>
                    <a:srgbClr val="090000"/>
                  </a:solidFill>
                  <a:latin typeface="Arial" panose="020B0604020202020204"/>
                </a:rPr>
                <a:t> </a:t>
              </a:r>
              <a:r>
                <a:rPr lang="en-US" sz="2800" dirty="0" err="1">
                  <a:solidFill>
                    <a:srgbClr val="090000"/>
                  </a:solidFill>
                  <a:latin typeface="Arial" panose="020B0604020202020204"/>
                </a:rPr>
                <a:t>lập</a:t>
              </a:r>
              <a:r>
                <a:rPr lang="en-US" sz="2800" dirty="0">
                  <a:solidFill>
                    <a:srgbClr val="090000"/>
                  </a:solidFill>
                  <a:latin typeface="Arial" panose="020B0604020202020204"/>
                </a:rPr>
                <a:t>, </a:t>
              </a:r>
              <a:r>
                <a:rPr lang="en-US" sz="2800" dirty="0" err="1">
                  <a:solidFill>
                    <a:srgbClr val="090000"/>
                  </a:solidFill>
                  <a:latin typeface="Arial" panose="020B0604020202020204"/>
                </a:rPr>
                <a:t>tự</a:t>
              </a:r>
              <a:r>
                <a:rPr lang="en-US" sz="2800" dirty="0">
                  <a:solidFill>
                    <a:srgbClr val="090000"/>
                  </a:solidFill>
                  <a:latin typeface="Arial" panose="020B0604020202020204"/>
                </a:rPr>
                <a:t> </a:t>
              </a:r>
              <a:r>
                <a:rPr lang="en-US" sz="2800" dirty="0" err="1">
                  <a:solidFill>
                    <a:srgbClr val="090000"/>
                  </a:solidFill>
                  <a:latin typeface="Arial" panose="020B0604020202020204"/>
                </a:rPr>
                <a:t>chủ</a:t>
              </a:r>
              <a:r>
                <a:rPr lang="en-US" sz="2800" dirty="0">
                  <a:solidFill>
                    <a:srgbClr val="090000"/>
                  </a:solidFill>
                  <a:latin typeface="Arial" panose="020B0604020202020204"/>
                </a:rPr>
                <a:t>, </a:t>
              </a:r>
              <a:r>
                <a:rPr lang="en-US" sz="2800" dirty="0" err="1">
                  <a:solidFill>
                    <a:srgbClr val="090000"/>
                  </a:solidFill>
                  <a:latin typeface="Arial" panose="020B0604020202020204"/>
                </a:rPr>
                <a:t>tăng</a:t>
              </a:r>
              <a:r>
                <a:rPr lang="en-US" sz="2800" dirty="0">
                  <a:solidFill>
                    <a:srgbClr val="090000"/>
                  </a:solidFill>
                  <a:latin typeface="Arial" panose="020B0604020202020204"/>
                </a:rPr>
                <a:t> </a:t>
              </a:r>
              <a:r>
                <a:rPr lang="en-US" sz="2800" dirty="0" err="1">
                  <a:solidFill>
                    <a:srgbClr val="090000"/>
                  </a:solidFill>
                  <a:latin typeface="Arial" panose="020B0604020202020204"/>
                </a:rPr>
                <a:t>cường</a:t>
              </a:r>
              <a:r>
                <a:rPr lang="en-US" sz="2800" dirty="0">
                  <a:solidFill>
                    <a:srgbClr val="090000"/>
                  </a:solidFill>
                  <a:latin typeface="Arial" panose="020B0604020202020204"/>
                </a:rPr>
                <a:t> </a:t>
              </a:r>
              <a:endParaRPr lang="en-US" sz="2800" dirty="0" smtClean="0">
                <a:solidFill>
                  <a:srgbClr val="090000"/>
                </a:solidFill>
                <a:latin typeface="Arial" panose="020B0604020202020204"/>
              </a:endParaRPr>
            </a:p>
            <a:p>
              <a:pPr algn="ctr">
                <a:lnSpc>
                  <a:spcPts val="5040"/>
                </a:lnSpc>
              </a:pPr>
              <a:r>
                <a:rPr lang="en-US" sz="2800" dirty="0" err="1" smtClean="0">
                  <a:solidFill>
                    <a:srgbClr val="090000"/>
                  </a:solidFill>
                  <a:latin typeface="Arial" panose="020B0604020202020204"/>
                </a:rPr>
                <a:t>tiềm</a:t>
              </a:r>
              <a:r>
                <a:rPr lang="en-US" sz="2800" dirty="0" smtClean="0">
                  <a:solidFill>
                    <a:srgbClr val="090000"/>
                  </a:solidFill>
                  <a:latin typeface="Arial" panose="020B0604020202020204"/>
                </a:rPr>
                <a:t> </a:t>
              </a:r>
              <a:r>
                <a:rPr lang="en-US" sz="2800" dirty="0" err="1">
                  <a:solidFill>
                    <a:srgbClr val="090000"/>
                  </a:solidFill>
                  <a:latin typeface="Arial" panose="020B0604020202020204"/>
                </a:rPr>
                <a:t>lực</a:t>
              </a:r>
              <a:r>
                <a:rPr lang="en-US" sz="2800" dirty="0">
                  <a:solidFill>
                    <a:srgbClr val="090000"/>
                  </a:solidFill>
                  <a:latin typeface="Arial" panose="020B0604020202020204"/>
                </a:rPr>
                <a:t> </a:t>
              </a:r>
              <a:r>
                <a:rPr lang="en-US" sz="2800" dirty="0" smtClean="0">
                  <a:solidFill>
                    <a:srgbClr val="090000"/>
                  </a:solidFill>
                  <a:latin typeface="Arial" panose="020B0604020202020204"/>
                </a:rPr>
                <a:t>QPAN </a:t>
              </a:r>
              <a:r>
                <a:rPr lang="en-US" sz="2800" dirty="0" err="1">
                  <a:solidFill>
                    <a:srgbClr val="090000"/>
                  </a:solidFill>
                  <a:latin typeface="Arial" panose="020B0604020202020204"/>
                </a:rPr>
                <a:t>để</a:t>
              </a:r>
              <a:r>
                <a:rPr lang="en-US" sz="2800" dirty="0">
                  <a:solidFill>
                    <a:srgbClr val="090000"/>
                  </a:solidFill>
                  <a:latin typeface="Arial" panose="020B0604020202020204"/>
                </a:rPr>
                <a:t> </a:t>
              </a:r>
              <a:r>
                <a:rPr lang="en-US" sz="2800" dirty="0" err="1">
                  <a:solidFill>
                    <a:srgbClr val="090000"/>
                  </a:solidFill>
                  <a:latin typeface="Arial" panose="020B0604020202020204"/>
                </a:rPr>
                <a:t>phát</a:t>
              </a:r>
              <a:r>
                <a:rPr lang="en-US" sz="2800" dirty="0">
                  <a:solidFill>
                    <a:srgbClr val="090000"/>
                  </a:solidFill>
                  <a:latin typeface="Arial" panose="020B0604020202020204"/>
                </a:rPr>
                <a:t> </a:t>
              </a:r>
              <a:r>
                <a:rPr lang="en-US" sz="2800" dirty="0" err="1">
                  <a:solidFill>
                    <a:srgbClr val="090000"/>
                  </a:solidFill>
                  <a:latin typeface="Arial" panose="020B0604020202020204"/>
                </a:rPr>
                <a:t>tiển</a:t>
              </a:r>
              <a:r>
                <a:rPr lang="en-US" sz="2800" dirty="0">
                  <a:solidFill>
                    <a:srgbClr val="090000"/>
                  </a:solidFill>
                  <a:latin typeface="Arial" panose="020B0604020202020204"/>
                </a:rPr>
                <a:t> </a:t>
              </a:r>
              <a:r>
                <a:rPr lang="en-US" sz="2800" dirty="0" err="1">
                  <a:solidFill>
                    <a:srgbClr val="090000"/>
                  </a:solidFill>
                  <a:latin typeface="Arial" panose="020B0604020202020204"/>
                </a:rPr>
                <a:t>đất</a:t>
              </a:r>
              <a:r>
                <a:rPr lang="en-US" sz="2800" dirty="0">
                  <a:solidFill>
                    <a:srgbClr val="090000"/>
                  </a:solidFill>
                  <a:latin typeface="Arial" panose="020B0604020202020204"/>
                </a:rPr>
                <a:t> </a:t>
              </a:r>
              <a:r>
                <a:rPr lang="en-US" sz="2800" dirty="0" err="1">
                  <a:solidFill>
                    <a:srgbClr val="090000"/>
                  </a:solidFill>
                  <a:latin typeface="Arial" panose="020B0604020202020204"/>
                </a:rPr>
                <a:t>nước</a:t>
              </a:r>
              <a:endParaRPr lang="en-US" sz="2800" dirty="0">
                <a:solidFill>
                  <a:srgbClr val="090000"/>
                </a:solidFill>
                <a:latin typeface="Arial" panose="020B0604020202020204"/>
              </a:endParaRPr>
            </a:p>
            <a:p>
              <a:pPr algn="ctr">
                <a:lnSpc>
                  <a:spcPts val="5040"/>
                </a:lnSpc>
                <a:spcBef>
                  <a:spcPct val="0"/>
                </a:spcBef>
              </a:pPr>
              <a:endParaRPr lang="en-US" sz="2800" dirty="0">
                <a:solidFill>
                  <a:srgbClr val="090000"/>
                </a:solidFill>
                <a:latin typeface="Arial" panose="020B0604020202020204"/>
              </a:endParaRPr>
            </a:p>
          </p:txBody>
        </p:sp>
      </p:grpSp>
      <p:sp>
        <p:nvSpPr>
          <p:cNvPr id="30" name="Right Arrow 29"/>
          <p:cNvSpPr/>
          <p:nvPr/>
        </p:nvSpPr>
        <p:spPr>
          <a:xfrm>
            <a:off x="5220974" y="4865082"/>
            <a:ext cx="1221907" cy="383047"/>
          </a:xfrm>
          <a:prstGeom prst="rightArrow">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31" name="Right Arrow 30"/>
          <p:cNvSpPr/>
          <p:nvPr/>
        </p:nvSpPr>
        <p:spPr>
          <a:xfrm rot="10800000">
            <a:off x="10907210" y="8602104"/>
            <a:ext cx="1162056" cy="328473"/>
          </a:xfrm>
          <a:prstGeom prst="rightArrow">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grpSp>
        <p:nvGrpSpPr>
          <p:cNvPr id="3" name="Group 2"/>
          <p:cNvGrpSpPr/>
          <p:nvPr/>
        </p:nvGrpSpPr>
        <p:grpSpPr>
          <a:xfrm>
            <a:off x="462519" y="3867389"/>
            <a:ext cx="4610984" cy="3237106"/>
            <a:chOff x="990600" y="3947038"/>
            <a:chExt cx="3338825" cy="2540464"/>
          </a:xfrm>
        </p:grpSpPr>
        <p:sp>
          <p:nvSpPr>
            <p:cNvPr id="32" name="Freeform 12"/>
            <p:cNvSpPr/>
            <p:nvPr/>
          </p:nvSpPr>
          <p:spPr>
            <a:xfrm>
              <a:off x="990600" y="3947038"/>
              <a:ext cx="3338825" cy="2074156"/>
            </a:xfrm>
            <a:custGeom>
              <a:avLst/>
              <a:gdLst/>
              <a:ahLst/>
              <a:cxnLst/>
              <a:rect l="l" t="t" r="r" b="b"/>
              <a:pathLst>
                <a:path w="6677441" h="4933162">
                  <a:moveTo>
                    <a:pt x="0" y="0"/>
                  </a:moveTo>
                  <a:lnTo>
                    <a:pt x="6677441" y="0"/>
                  </a:lnTo>
                  <a:lnTo>
                    <a:pt x="6677441" y="4933162"/>
                  </a:lnTo>
                  <a:lnTo>
                    <a:pt x="0" y="4933162"/>
                  </a:lnTo>
                  <a:lnTo>
                    <a:pt x="0" y="0"/>
                  </a:lnTo>
                  <a:close/>
                </a:path>
              </a:pathLst>
            </a:custGeom>
            <a:blipFill>
              <a:blip r:embed="rId4"/>
              <a:stretch>
                <a:fillRect/>
              </a:stretch>
            </a:blipFill>
          </p:spPr>
        </p:sp>
        <p:sp>
          <p:nvSpPr>
            <p:cNvPr id="37" name="Freeform 13"/>
            <p:cNvSpPr/>
            <p:nvPr/>
          </p:nvSpPr>
          <p:spPr>
            <a:xfrm>
              <a:off x="1347878" y="5445645"/>
              <a:ext cx="2462122" cy="1041857"/>
            </a:xfrm>
            <a:custGeom>
              <a:avLst/>
              <a:gdLst/>
              <a:ahLst/>
              <a:cxnLst/>
              <a:rect l="l" t="t" r="r" b="b"/>
              <a:pathLst>
                <a:path w="4764875" h="1501770">
                  <a:moveTo>
                    <a:pt x="0" y="0"/>
                  </a:moveTo>
                  <a:lnTo>
                    <a:pt x="4764874" y="0"/>
                  </a:lnTo>
                  <a:lnTo>
                    <a:pt x="4764874" y="1501770"/>
                  </a:lnTo>
                  <a:lnTo>
                    <a:pt x="0" y="1501770"/>
                  </a:lnTo>
                  <a:lnTo>
                    <a:pt x="0" y="0"/>
                  </a:lnTo>
                  <a:close/>
                </a:path>
              </a:pathLst>
            </a:custGeom>
            <a:blipFill>
              <a:blip r:embed="rId5"/>
              <a:stretch>
                <a:fillRect/>
              </a:stretch>
            </a:blipFill>
          </p:spPr>
        </p:sp>
      </p:grpSp>
      <p:grpSp>
        <p:nvGrpSpPr>
          <p:cNvPr id="4" name="Group 3"/>
          <p:cNvGrpSpPr/>
          <p:nvPr/>
        </p:nvGrpSpPr>
        <p:grpSpPr>
          <a:xfrm>
            <a:off x="12381780" y="6980800"/>
            <a:ext cx="4724401" cy="3527795"/>
            <a:chOff x="13650893" y="7257261"/>
            <a:chExt cx="3417908" cy="3029738"/>
          </a:xfrm>
        </p:grpSpPr>
        <p:sp>
          <p:nvSpPr>
            <p:cNvPr id="38" name="Freeform 12"/>
            <p:cNvSpPr/>
            <p:nvPr/>
          </p:nvSpPr>
          <p:spPr>
            <a:xfrm>
              <a:off x="13650893" y="7257261"/>
              <a:ext cx="3417908" cy="2615798"/>
            </a:xfrm>
            <a:custGeom>
              <a:avLst/>
              <a:gdLst/>
              <a:ahLst/>
              <a:cxnLst/>
              <a:rect l="l" t="t" r="r" b="b"/>
              <a:pathLst>
                <a:path w="6361368" h="5333507">
                  <a:moveTo>
                    <a:pt x="0" y="0"/>
                  </a:moveTo>
                  <a:lnTo>
                    <a:pt x="6361368" y="0"/>
                  </a:lnTo>
                  <a:lnTo>
                    <a:pt x="6361368" y="5333507"/>
                  </a:lnTo>
                  <a:lnTo>
                    <a:pt x="0" y="5333507"/>
                  </a:lnTo>
                  <a:lnTo>
                    <a:pt x="0" y="0"/>
                  </a:lnTo>
                  <a:close/>
                </a:path>
              </a:pathLst>
            </a:custGeom>
            <a:blipFill>
              <a:blip r:embed="rId6"/>
              <a:stretch>
                <a:fillRect r="-13487"/>
              </a:stretch>
            </a:blipFill>
          </p:spPr>
        </p:sp>
        <p:sp>
          <p:nvSpPr>
            <p:cNvPr id="39" name="Freeform 13"/>
            <p:cNvSpPr/>
            <p:nvPr/>
          </p:nvSpPr>
          <p:spPr>
            <a:xfrm>
              <a:off x="14213982" y="9410700"/>
              <a:ext cx="2455563" cy="876299"/>
            </a:xfrm>
            <a:custGeom>
              <a:avLst/>
              <a:gdLst/>
              <a:ahLst/>
              <a:cxnLst/>
              <a:rect l="l" t="t" r="r" b="b"/>
              <a:pathLst>
                <a:path w="4570263" h="1440433">
                  <a:moveTo>
                    <a:pt x="0" y="0"/>
                  </a:moveTo>
                  <a:lnTo>
                    <a:pt x="4570264" y="0"/>
                  </a:lnTo>
                  <a:lnTo>
                    <a:pt x="4570264" y="1440433"/>
                  </a:lnTo>
                  <a:lnTo>
                    <a:pt x="0" y="1440433"/>
                  </a:lnTo>
                  <a:lnTo>
                    <a:pt x="0" y="0"/>
                  </a:lnTo>
                  <a:close/>
                </a:path>
              </a:pathLst>
            </a:custGeom>
            <a:blipFill>
              <a:blip r:embed="rId7"/>
              <a:stretch>
                <a:fillRect/>
              </a:stretch>
            </a:blipFill>
          </p:spPr>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fade">
                                      <p:cBhvr>
                                        <p:cTn id="10" dur="500"/>
                                        <p:tgtEl>
                                          <p:spTgt spid="3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500"/>
                                        <p:tgtEl>
                                          <p:spTgt spid="4"/>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1"/>
                                        </p:tgtEl>
                                        <p:attrNameLst>
                                          <p:attrName>style.visibility</p:attrName>
                                        </p:attrNameLst>
                                      </p:cBhvr>
                                      <p:to>
                                        <p:strVal val="visible"/>
                                      </p:to>
                                    </p:set>
                                    <p:animEffect transition="in" filter="fade">
                                      <p:cBhvr>
                                        <p:cTn id="23" dur="500"/>
                                        <p:tgtEl>
                                          <p:spTgt spid="31"/>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1"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3924300"/>
            <a:ext cx="18288000" cy="14480756"/>
          </a:xfrm>
          <a:custGeom>
            <a:avLst/>
            <a:gdLst/>
            <a:ahLst/>
            <a:cxnLst/>
            <a:rect l="l" t="t" r="r" b="b"/>
            <a:pathLst>
              <a:path w="18288000" h="14480756">
                <a:moveTo>
                  <a:pt x="0" y="0"/>
                </a:moveTo>
                <a:lnTo>
                  <a:pt x="18288000" y="0"/>
                </a:lnTo>
                <a:lnTo>
                  <a:pt x="18288000" y="14480756"/>
                </a:lnTo>
                <a:lnTo>
                  <a:pt x="0" y="14480756"/>
                </a:lnTo>
                <a:lnTo>
                  <a:pt x="0" y="0"/>
                </a:lnTo>
                <a:close/>
              </a:path>
            </a:pathLst>
          </a:custGeom>
          <a:blipFill>
            <a:blip r:embed="rId1"/>
            <a:stretch>
              <a:fillRect t="-17365" b="-8926"/>
            </a:stretch>
          </a:blipFill>
        </p:spPr>
      </p:sp>
      <p:sp>
        <p:nvSpPr>
          <p:cNvPr id="24" name="TextBox 23"/>
          <p:cNvSpPr txBox="1"/>
          <p:nvPr/>
        </p:nvSpPr>
        <p:spPr>
          <a:xfrm>
            <a:off x="1234374" y="1843033"/>
            <a:ext cx="2667000" cy="706755"/>
          </a:xfrm>
          <a:prstGeom prst="rect">
            <a:avLst/>
          </a:prstGeom>
          <a:noFill/>
        </p:spPr>
        <p:txBody>
          <a:bodyPr wrap="none" rtlCol="0">
            <a:spAutoFit/>
          </a:bodyPr>
          <a:lstStyle/>
          <a:p>
            <a:r>
              <a:rPr lang="en-US" sz="4000" b="1" u="sng" dirty="0" smtClean="0">
                <a:solidFill>
                  <a:srgbClr val="FFC000"/>
                </a:solidFill>
                <a:latin typeface="Arial" panose="020B0604020202020204"/>
              </a:rPr>
              <a:t>Thực tiễn:</a:t>
            </a:r>
            <a:endParaRPr lang="en-US" sz="3200" dirty="0">
              <a:solidFill>
                <a:schemeClr val="bg1"/>
              </a:solidFill>
              <a:latin typeface="Arial" panose="020B0604020202020204"/>
            </a:endParaRPr>
          </a:p>
        </p:txBody>
      </p:sp>
      <p:grpSp>
        <p:nvGrpSpPr>
          <p:cNvPr id="39" name="Group 3"/>
          <p:cNvGrpSpPr/>
          <p:nvPr/>
        </p:nvGrpSpPr>
        <p:grpSpPr>
          <a:xfrm>
            <a:off x="2768011" y="191289"/>
            <a:ext cx="13056318" cy="1218411"/>
            <a:chOff x="0" y="0"/>
            <a:chExt cx="4482044" cy="418263"/>
          </a:xfrm>
        </p:grpSpPr>
        <p:sp>
          <p:nvSpPr>
            <p:cNvPr id="40" name="Freeform 4"/>
            <p:cNvSpPr/>
            <p:nvPr/>
          </p:nvSpPr>
          <p:spPr>
            <a:xfrm>
              <a:off x="0" y="0"/>
              <a:ext cx="4482044" cy="418263"/>
            </a:xfrm>
            <a:custGeom>
              <a:avLst/>
              <a:gdLst/>
              <a:ahLst/>
              <a:cxnLst/>
              <a:rect l="l" t="t" r="r" b="b"/>
              <a:pathLst>
                <a:path w="4482044" h="418263">
                  <a:moveTo>
                    <a:pt x="0" y="0"/>
                  </a:moveTo>
                  <a:lnTo>
                    <a:pt x="4482044" y="0"/>
                  </a:lnTo>
                  <a:lnTo>
                    <a:pt x="4482044" y="418263"/>
                  </a:lnTo>
                  <a:lnTo>
                    <a:pt x="0" y="418263"/>
                  </a:lnTo>
                  <a:close/>
                </a:path>
              </a:pathLst>
            </a:custGeom>
            <a:solidFill>
              <a:srgbClr val="FFFFFF"/>
            </a:solidFill>
          </p:spPr>
        </p:sp>
        <p:sp>
          <p:nvSpPr>
            <p:cNvPr id="41" name="TextBox 5"/>
            <p:cNvSpPr txBox="1"/>
            <p:nvPr/>
          </p:nvSpPr>
          <p:spPr>
            <a:xfrm>
              <a:off x="0" y="-38100"/>
              <a:ext cx="812800" cy="850900"/>
            </a:xfrm>
            <a:prstGeom prst="rect">
              <a:avLst/>
            </a:prstGeom>
          </p:spPr>
          <p:txBody>
            <a:bodyPr lIns="50800" tIns="50800" rIns="50800" bIns="50800" rtlCol="0" anchor="ctr"/>
            <a:lstStyle/>
            <a:p>
              <a:pPr algn="ctr">
                <a:lnSpc>
                  <a:spcPts val="2660"/>
                </a:lnSpc>
                <a:spcBef>
                  <a:spcPct val="0"/>
                </a:spcBef>
              </a:pPr>
            </a:p>
          </p:txBody>
        </p:sp>
      </p:grpSp>
      <p:sp>
        <p:nvSpPr>
          <p:cNvPr id="42" name="Freeform 7"/>
          <p:cNvSpPr/>
          <p:nvPr/>
        </p:nvSpPr>
        <p:spPr>
          <a:xfrm>
            <a:off x="16308403" y="80303"/>
            <a:ext cx="1158866" cy="1303396"/>
          </a:xfrm>
          <a:custGeom>
            <a:avLst/>
            <a:gdLst/>
            <a:ahLst/>
            <a:cxnLst/>
            <a:rect l="l" t="t" r="r" b="b"/>
            <a:pathLst>
              <a:path w="1314880" h="1421491">
                <a:moveTo>
                  <a:pt x="0" y="0"/>
                </a:moveTo>
                <a:lnTo>
                  <a:pt x="1314879" y="0"/>
                </a:lnTo>
                <a:lnTo>
                  <a:pt x="1314879" y="1421492"/>
                </a:lnTo>
                <a:lnTo>
                  <a:pt x="0" y="1421492"/>
                </a:lnTo>
                <a:lnTo>
                  <a:pt x="0" y="0"/>
                </a:lnTo>
                <a:close/>
              </a:path>
            </a:pathLst>
          </a:custGeom>
          <a:blipFill>
            <a:blip r:embed="rId2"/>
            <a:stretch>
              <a:fillRect/>
            </a:stretch>
          </a:blipFill>
        </p:spPr>
      </p:sp>
      <p:sp>
        <p:nvSpPr>
          <p:cNvPr id="43" name="Freeform 8"/>
          <p:cNvSpPr/>
          <p:nvPr/>
        </p:nvSpPr>
        <p:spPr>
          <a:xfrm flipH="1">
            <a:off x="685800" y="-6228"/>
            <a:ext cx="1461603" cy="1415928"/>
          </a:xfrm>
          <a:custGeom>
            <a:avLst/>
            <a:gdLst/>
            <a:ahLst/>
            <a:cxnLst/>
            <a:rect l="l" t="t" r="r" b="b"/>
            <a:pathLst>
              <a:path w="1461603" h="1415928">
                <a:moveTo>
                  <a:pt x="1461603" y="0"/>
                </a:moveTo>
                <a:lnTo>
                  <a:pt x="0" y="0"/>
                </a:lnTo>
                <a:lnTo>
                  <a:pt x="0" y="1415928"/>
                </a:lnTo>
                <a:lnTo>
                  <a:pt x="1461603" y="1415928"/>
                </a:lnTo>
                <a:lnTo>
                  <a:pt x="1461603" y="0"/>
                </a:lnTo>
                <a:close/>
              </a:path>
            </a:pathLst>
          </a:custGeom>
          <a:blipFill>
            <a:blip r:embed="rId3"/>
            <a:stretch>
              <a:fillRect/>
            </a:stretch>
          </a:blipFill>
        </p:spPr>
      </p:sp>
      <p:sp>
        <p:nvSpPr>
          <p:cNvPr id="44" name="TextBox 10"/>
          <p:cNvSpPr txBox="1"/>
          <p:nvPr/>
        </p:nvSpPr>
        <p:spPr>
          <a:xfrm>
            <a:off x="3154242" y="354992"/>
            <a:ext cx="12287522" cy="840740"/>
          </a:xfrm>
          <a:prstGeom prst="rect">
            <a:avLst/>
          </a:prstGeom>
        </p:spPr>
        <p:txBody>
          <a:bodyPr lIns="0" tIns="0" rIns="0" bIns="0" rtlCol="0" anchor="t">
            <a:spAutoFit/>
          </a:bodyPr>
          <a:lstStyle/>
          <a:p>
            <a:pPr algn="ctr">
              <a:lnSpc>
                <a:spcPts val="6160"/>
              </a:lnSpc>
              <a:spcBef>
                <a:spcPct val="0"/>
              </a:spcBef>
            </a:pPr>
            <a:r>
              <a:rPr lang="en-US" sz="4400" dirty="0">
                <a:solidFill>
                  <a:srgbClr val="090000"/>
                </a:solidFill>
                <a:latin typeface="Arial" panose="020B0604020202020204"/>
              </a:rPr>
              <a:t>02. </a:t>
            </a:r>
            <a:r>
              <a:rPr lang="en-US" sz="4400" dirty="0" err="1">
                <a:solidFill>
                  <a:srgbClr val="090000"/>
                </a:solidFill>
                <a:latin typeface="Arial" panose="020B0604020202020204"/>
              </a:rPr>
              <a:t>Quá</a:t>
            </a:r>
            <a:r>
              <a:rPr lang="en-US" sz="4400" dirty="0">
                <a:solidFill>
                  <a:srgbClr val="090000"/>
                </a:solidFill>
                <a:latin typeface="Arial" panose="020B0604020202020204"/>
              </a:rPr>
              <a:t> </a:t>
            </a:r>
            <a:r>
              <a:rPr lang="en-US" sz="4400" dirty="0" err="1">
                <a:solidFill>
                  <a:srgbClr val="090000"/>
                </a:solidFill>
                <a:latin typeface="Arial" panose="020B0604020202020204"/>
              </a:rPr>
              <a:t>trình</a:t>
            </a:r>
            <a:r>
              <a:rPr lang="en-US" sz="4400" dirty="0">
                <a:solidFill>
                  <a:srgbClr val="090000"/>
                </a:solidFill>
                <a:latin typeface="Arial" panose="020B0604020202020204"/>
              </a:rPr>
              <a:t> </a:t>
            </a:r>
            <a:r>
              <a:rPr lang="en-US" sz="4400" dirty="0" err="1">
                <a:solidFill>
                  <a:srgbClr val="090000"/>
                </a:solidFill>
                <a:latin typeface="Arial" panose="020B0604020202020204"/>
              </a:rPr>
              <a:t>lãnh</a:t>
            </a:r>
            <a:r>
              <a:rPr lang="en-US" sz="4400" dirty="0">
                <a:solidFill>
                  <a:srgbClr val="090000"/>
                </a:solidFill>
                <a:latin typeface="Arial" panose="020B0604020202020204"/>
              </a:rPr>
              <a:t> </a:t>
            </a:r>
            <a:r>
              <a:rPr lang="en-US" sz="4400" dirty="0" err="1">
                <a:solidFill>
                  <a:srgbClr val="090000"/>
                </a:solidFill>
                <a:latin typeface="Arial" panose="020B0604020202020204"/>
              </a:rPr>
              <a:t>đạo</a:t>
            </a:r>
            <a:r>
              <a:rPr lang="en-US" sz="4400" dirty="0">
                <a:solidFill>
                  <a:srgbClr val="090000"/>
                </a:solidFill>
                <a:latin typeface="Arial" panose="020B0604020202020204"/>
              </a:rPr>
              <a:t> </a:t>
            </a:r>
            <a:r>
              <a:rPr lang="en-US" sz="4400" dirty="0" err="1">
                <a:solidFill>
                  <a:srgbClr val="090000"/>
                </a:solidFill>
                <a:latin typeface="Arial" panose="020B0604020202020204"/>
              </a:rPr>
              <a:t>giữ</a:t>
            </a:r>
            <a:r>
              <a:rPr lang="en-US" sz="4400" dirty="0">
                <a:solidFill>
                  <a:srgbClr val="090000"/>
                </a:solidFill>
                <a:latin typeface="Arial" panose="020B0604020202020204"/>
              </a:rPr>
              <a:t> </a:t>
            </a:r>
            <a:r>
              <a:rPr lang="en-US" sz="4400" dirty="0" err="1">
                <a:solidFill>
                  <a:srgbClr val="090000"/>
                </a:solidFill>
                <a:latin typeface="Arial" panose="020B0604020202020204"/>
              </a:rPr>
              <a:t>vững</a:t>
            </a:r>
            <a:r>
              <a:rPr lang="en-US" sz="4400" dirty="0">
                <a:solidFill>
                  <a:srgbClr val="090000"/>
                </a:solidFill>
                <a:latin typeface="Arial" panose="020B0604020202020204"/>
              </a:rPr>
              <a:t> QPAN </a:t>
            </a:r>
            <a:r>
              <a:rPr lang="en-US" sz="4400" dirty="0" err="1">
                <a:solidFill>
                  <a:srgbClr val="090000"/>
                </a:solidFill>
                <a:latin typeface="Arial" panose="020B0604020202020204"/>
              </a:rPr>
              <a:t>của</a:t>
            </a:r>
            <a:r>
              <a:rPr lang="en-US" sz="4400" dirty="0">
                <a:solidFill>
                  <a:srgbClr val="090000"/>
                </a:solidFill>
                <a:latin typeface="Arial" panose="020B0604020202020204"/>
              </a:rPr>
              <a:t> </a:t>
            </a:r>
            <a:r>
              <a:rPr lang="en-US" sz="4400" dirty="0" err="1">
                <a:solidFill>
                  <a:srgbClr val="090000"/>
                </a:solidFill>
                <a:latin typeface="Arial" panose="020B0604020202020204"/>
              </a:rPr>
              <a:t>Đảng</a:t>
            </a:r>
            <a:endParaRPr lang="en-US" sz="4400" dirty="0">
              <a:solidFill>
                <a:srgbClr val="090000"/>
              </a:solidFill>
              <a:latin typeface="Arial" panose="020B0604020202020204"/>
            </a:endParaRPr>
          </a:p>
        </p:txBody>
      </p:sp>
      <p:pic>
        <p:nvPicPr>
          <p:cNvPr id="12" name="Picture 11"/>
          <p:cNvPicPr/>
          <p:nvPr/>
        </p:nvPicPr>
        <p:blipFill>
          <a:blip r:embed="rId4">
            <a:extLst>
              <a:ext uri="{28A0092B-C50C-407E-A947-70E740481C1C}">
                <a14:useLocalDpi xmlns:a14="http://schemas.microsoft.com/office/drawing/2010/main" val="0"/>
              </a:ext>
            </a:extLst>
          </a:blip>
          <a:srcRect/>
          <a:stretch>
            <a:fillRect/>
          </a:stretch>
        </p:blipFill>
        <p:spPr bwMode="auto">
          <a:xfrm>
            <a:off x="1676400" y="3046955"/>
            <a:ext cx="14325600" cy="5400070"/>
          </a:xfrm>
          <a:prstGeom prst="rect">
            <a:avLst/>
          </a:prstGeom>
          <a:noFill/>
          <a:ln>
            <a:noFill/>
          </a:ln>
        </p:spPr>
      </p:pic>
      <p:sp>
        <p:nvSpPr>
          <p:cNvPr id="6" name="Rounded Rectangle 5"/>
          <p:cNvSpPr/>
          <p:nvPr/>
        </p:nvSpPr>
        <p:spPr>
          <a:xfrm>
            <a:off x="2521501" y="7353300"/>
            <a:ext cx="12940197" cy="2438400"/>
          </a:xfrm>
          <a:prstGeom prst="roundRect">
            <a:avLst>
              <a:gd name="adj" fmla="val 7472"/>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lnSpc>
                <a:spcPct val="130000"/>
              </a:lnSpc>
              <a:spcBef>
                <a:spcPts val="1600"/>
              </a:spcBef>
              <a:spcAft>
                <a:spcPts val="1600"/>
              </a:spcAft>
            </a:pPr>
            <a:r>
              <a:rPr lang="en-US" sz="2800" dirty="0" err="1">
                <a:latin typeface="Arial" panose="020B0604020202020204"/>
              </a:rPr>
              <a:t>Đại</a:t>
            </a:r>
            <a:r>
              <a:rPr lang="en-US" sz="2800" dirty="0">
                <a:latin typeface="Arial" panose="020B0604020202020204"/>
              </a:rPr>
              <a:t> </a:t>
            </a:r>
            <a:r>
              <a:rPr lang="en-US" sz="2800" dirty="0" err="1">
                <a:latin typeface="Arial" panose="020B0604020202020204"/>
              </a:rPr>
              <a:t>hội</a:t>
            </a:r>
            <a:r>
              <a:rPr lang="en-US" sz="2800" dirty="0">
                <a:latin typeface="Arial" panose="020B0604020202020204"/>
              </a:rPr>
              <a:t> </a:t>
            </a:r>
            <a:r>
              <a:rPr lang="en-US" sz="2800" dirty="0" err="1">
                <a:latin typeface="Arial" panose="020B0604020202020204"/>
              </a:rPr>
              <a:t>Đảng</a:t>
            </a:r>
            <a:r>
              <a:rPr lang="en-US" sz="2800" dirty="0">
                <a:latin typeface="Arial" panose="020B0604020202020204"/>
              </a:rPr>
              <a:t> </a:t>
            </a:r>
            <a:r>
              <a:rPr lang="en-US" sz="2800" dirty="0" err="1">
                <a:latin typeface="Arial" panose="020B0604020202020204"/>
              </a:rPr>
              <a:t>thứ</a:t>
            </a:r>
            <a:r>
              <a:rPr lang="en-US" sz="2800" dirty="0">
                <a:latin typeface="Arial" panose="020B0604020202020204"/>
              </a:rPr>
              <a:t> XIII </a:t>
            </a:r>
            <a:r>
              <a:rPr lang="en-US" sz="2800" dirty="0" err="1">
                <a:latin typeface="Arial" panose="020B0604020202020204"/>
              </a:rPr>
              <a:t>của</a:t>
            </a:r>
            <a:r>
              <a:rPr lang="en-US" sz="2800" dirty="0">
                <a:latin typeface="Arial" panose="020B0604020202020204"/>
              </a:rPr>
              <a:t> </a:t>
            </a:r>
            <a:r>
              <a:rPr lang="en-US" sz="2800" dirty="0" err="1">
                <a:latin typeface="Arial" panose="020B0604020202020204"/>
              </a:rPr>
              <a:t>Đảng</a:t>
            </a:r>
            <a:r>
              <a:rPr lang="en-US" sz="2800" dirty="0">
                <a:latin typeface="Arial" panose="020B0604020202020204"/>
              </a:rPr>
              <a:t>: </a:t>
            </a:r>
            <a:r>
              <a:rPr lang="en-US" sz="2800" dirty="0" err="1">
                <a:latin typeface="Arial" panose="020B0604020202020204"/>
              </a:rPr>
              <a:t>Công</a:t>
            </a:r>
            <a:r>
              <a:rPr lang="en-US" sz="2800" dirty="0">
                <a:latin typeface="Arial" panose="020B0604020202020204"/>
              </a:rPr>
              <a:t> </a:t>
            </a:r>
            <a:r>
              <a:rPr lang="en-US" sz="2800" dirty="0" err="1">
                <a:latin typeface="Arial" panose="020B0604020202020204"/>
              </a:rPr>
              <a:t>nghiệp</a:t>
            </a:r>
            <a:r>
              <a:rPr lang="en-US" sz="2800" dirty="0">
                <a:latin typeface="Arial" panose="020B0604020202020204"/>
              </a:rPr>
              <a:t> </a:t>
            </a:r>
            <a:r>
              <a:rPr lang="en-US" sz="2800" dirty="0" err="1">
                <a:latin typeface="Arial" panose="020B0604020202020204"/>
              </a:rPr>
              <a:t>quốc</a:t>
            </a:r>
            <a:r>
              <a:rPr lang="en-US" sz="2800" dirty="0">
                <a:latin typeface="Arial" panose="020B0604020202020204"/>
              </a:rPr>
              <a:t> </a:t>
            </a:r>
            <a:r>
              <a:rPr lang="en-US" sz="2800" dirty="0" err="1">
                <a:latin typeface="Arial" panose="020B0604020202020204"/>
              </a:rPr>
              <a:t>phòng</a:t>
            </a:r>
            <a:r>
              <a:rPr lang="en-US" sz="2800" dirty="0">
                <a:latin typeface="Arial" panose="020B0604020202020204"/>
              </a:rPr>
              <a:t>, an </a:t>
            </a:r>
            <a:r>
              <a:rPr lang="en-US" sz="2800" dirty="0" err="1">
                <a:latin typeface="Arial" panose="020B0604020202020204"/>
              </a:rPr>
              <a:t>ninh</a:t>
            </a:r>
            <a:r>
              <a:rPr lang="en-US" sz="2800" dirty="0">
                <a:latin typeface="Arial" panose="020B0604020202020204"/>
              </a:rPr>
              <a:t> </a:t>
            </a:r>
            <a:r>
              <a:rPr lang="en-US" sz="2800" dirty="0" err="1">
                <a:latin typeface="Arial" panose="020B0604020202020204"/>
              </a:rPr>
              <a:t>được</a:t>
            </a:r>
            <a:r>
              <a:rPr lang="en-US" sz="2800" dirty="0">
                <a:latin typeface="Arial" panose="020B0604020202020204"/>
              </a:rPr>
              <a:t> </a:t>
            </a:r>
            <a:r>
              <a:rPr lang="en-US" sz="2800" dirty="0" err="1">
                <a:latin typeface="Arial" panose="020B0604020202020204"/>
              </a:rPr>
              <a:t>tập</a:t>
            </a:r>
            <a:r>
              <a:rPr lang="en-US" sz="2800" dirty="0">
                <a:latin typeface="Arial" panose="020B0604020202020204"/>
              </a:rPr>
              <a:t> </a:t>
            </a:r>
            <a:r>
              <a:rPr lang="en-US" sz="2800" dirty="0" err="1">
                <a:latin typeface="Arial" panose="020B0604020202020204"/>
              </a:rPr>
              <a:t>trung</a:t>
            </a:r>
            <a:r>
              <a:rPr lang="en-US" sz="2800" dirty="0">
                <a:latin typeface="Arial" panose="020B0604020202020204"/>
              </a:rPr>
              <a:t> </a:t>
            </a:r>
            <a:r>
              <a:rPr lang="en-US" sz="2800" dirty="0" err="1">
                <a:latin typeface="Arial" panose="020B0604020202020204"/>
              </a:rPr>
              <a:t>đầu</a:t>
            </a:r>
            <a:r>
              <a:rPr lang="en-US" sz="2800" dirty="0">
                <a:latin typeface="Arial" panose="020B0604020202020204"/>
              </a:rPr>
              <a:t> </a:t>
            </a:r>
            <a:r>
              <a:rPr lang="en-US" sz="2800" dirty="0" err="1">
                <a:latin typeface="Arial" panose="020B0604020202020204"/>
              </a:rPr>
              <a:t>tư</a:t>
            </a:r>
            <a:r>
              <a:rPr lang="en-US" sz="2800" dirty="0">
                <a:latin typeface="Arial" panose="020B0604020202020204"/>
              </a:rPr>
              <a:t> </a:t>
            </a:r>
            <a:r>
              <a:rPr lang="en-US" sz="2800" dirty="0" err="1">
                <a:latin typeface="Arial" panose="020B0604020202020204"/>
              </a:rPr>
              <a:t>phát</a:t>
            </a:r>
            <a:r>
              <a:rPr lang="en-US" sz="2800" dirty="0">
                <a:latin typeface="Arial" panose="020B0604020202020204"/>
              </a:rPr>
              <a:t> </a:t>
            </a:r>
            <a:r>
              <a:rPr lang="en-US" sz="2800" dirty="0" err="1">
                <a:latin typeface="Arial" panose="020B0604020202020204"/>
              </a:rPr>
              <a:t>triển</a:t>
            </a:r>
            <a:r>
              <a:rPr lang="en-US" sz="2800" dirty="0">
                <a:latin typeface="Arial" panose="020B0604020202020204"/>
              </a:rPr>
              <a:t>, </a:t>
            </a:r>
            <a:r>
              <a:rPr lang="en-US" sz="2800" dirty="0" err="1">
                <a:latin typeface="Arial" panose="020B0604020202020204"/>
              </a:rPr>
              <a:t>sản</a:t>
            </a:r>
            <a:r>
              <a:rPr lang="en-US" sz="2800" dirty="0">
                <a:latin typeface="Arial" panose="020B0604020202020204"/>
              </a:rPr>
              <a:t> </a:t>
            </a:r>
            <a:r>
              <a:rPr lang="en-US" sz="2800" dirty="0" err="1">
                <a:latin typeface="Arial" panose="020B0604020202020204"/>
              </a:rPr>
              <a:t>xuất</a:t>
            </a:r>
            <a:r>
              <a:rPr lang="en-US" sz="2800" dirty="0">
                <a:latin typeface="Arial" panose="020B0604020202020204"/>
              </a:rPr>
              <a:t> </a:t>
            </a:r>
            <a:r>
              <a:rPr lang="en-US" sz="2800" dirty="0" err="1">
                <a:latin typeface="Arial" panose="020B0604020202020204"/>
              </a:rPr>
              <a:t>được</a:t>
            </a:r>
            <a:r>
              <a:rPr lang="en-US" sz="2800" dirty="0">
                <a:latin typeface="Arial" panose="020B0604020202020204"/>
              </a:rPr>
              <a:t> </a:t>
            </a:r>
            <a:r>
              <a:rPr lang="en-US" sz="2800" dirty="0" err="1">
                <a:latin typeface="Arial" panose="020B0604020202020204"/>
              </a:rPr>
              <a:t>nhiều</a:t>
            </a:r>
            <a:r>
              <a:rPr lang="en-US" sz="2800" dirty="0">
                <a:latin typeface="Arial" panose="020B0604020202020204"/>
              </a:rPr>
              <a:t> </a:t>
            </a:r>
            <a:r>
              <a:rPr lang="en-US" sz="2800" dirty="0" err="1">
                <a:latin typeface="Arial" panose="020B0604020202020204"/>
              </a:rPr>
              <a:t>loại</a:t>
            </a:r>
            <a:r>
              <a:rPr lang="en-US" sz="2800" dirty="0">
                <a:latin typeface="Arial" panose="020B0604020202020204"/>
              </a:rPr>
              <a:t> </a:t>
            </a:r>
            <a:r>
              <a:rPr lang="en-US" sz="2800" dirty="0" err="1">
                <a:latin typeface="Arial" panose="020B0604020202020204"/>
              </a:rPr>
              <a:t>phương</a:t>
            </a:r>
            <a:r>
              <a:rPr lang="en-US" sz="2800" dirty="0">
                <a:latin typeface="Arial" panose="020B0604020202020204"/>
              </a:rPr>
              <a:t> </a:t>
            </a:r>
            <a:r>
              <a:rPr lang="en-US" sz="2800" dirty="0" err="1">
                <a:latin typeface="Arial" panose="020B0604020202020204"/>
              </a:rPr>
              <a:t>tiện</a:t>
            </a:r>
            <a:r>
              <a:rPr lang="en-US" sz="2800" dirty="0">
                <a:latin typeface="Arial" panose="020B0604020202020204"/>
              </a:rPr>
              <a:t>, </a:t>
            </a:r>
            <a:r>
              <a:rPr lang="en-US" sz="2800" dirty="0" err="1">
                <a:latin typeface="Arial" panose="020B0604020202020204"/>
              </a:rPr>
              <a:t>thiết</a:t>
            </a:r>
            <a:r>
              <a:rPr lang="en-US" sz="2800" dirty="0">
                <a:latin typeface="Arial" panose="020B0604020202020204"/>
              </a:rPr>
              <a:t> </a:t>
            </a:r>
            <a:r>
              <a:rPr lang="en-US" sz="2800" dirty="0" err="1">
                <a:latin typeface="Arial" panose="020B0604020202020204"/>
              </a:rPr>
              <a:t>bị</a:t>
            </a:r>
            <a:r>
              <a:rPr lang="en-US" sz="2800" dirty="0">
                <a:latin typeface="Arial" panose="020B0604020202020204"/>
              </a:rPr>
              <a:t>, </a:t>
            </a:r>
            <a:r>
              <a:rPr lang="en-US" sz="2800" dirty="0" err="1">
                <a:latin typeface="Arial" panose="020B0604020202020204"/>
              </a:rPr>
              <a:t>vũ</a:t>
            </a:r>
            <a:r>
              <a:rPr lang="en-US" sz="2800" dirty="0">
                <a:latin typeface="Arial" panose="020B0604020202020204"/>
              </a:rPr>
              <a:t> </a:t>
            </a:r>
            <a:r>
              <a:rPr lang="en-US" sz="2800" dirty="0" err="1">
                <a:latin typeface="Arial" panose="020B0604020202020204"/>
              </a:rPr>
              <a:t>khí</a:t>
            </a:r>
            <a:r>
              <a:rPr lang="en-US" sz="2800" dirty="0">
                <a:latin typeface="Arial" panose="020B0604020202020204"/>
              </a:rPr>
              <a:t>, </a:t>
            </a:r>
            <a:r>
              <a:rPr lang="en-US" sz="2800" dirty="0" err="1">
                <a:latin typeface="Arial" panose="020B0604020202020204"/>
              </a:rPr>
              <a:t>công</a:t>
            </a:r>
            <a:r>
              <a:rPr lang="en-US" sz="2800" dirty="0">
                <a:latin typeface="Arial" panose="020B0604020202020204"/>
              </a:rPr>
              <a:t> </a:t>
            </a:r>
            <a:r>
              <a:rPr lang="en-US" sz="2800" dirty="0" err="1">
                <a:latin typeface="Arial" panose="020B0604020202020204"/>
              </a:rPr>
              <a:t>cụ</a:t>
            </a:r>
            <a:r>
              <a:rPr lang="en-US" sz="2800" dirty="0">
                <a:latin typeface="Arial" panose="020B0604020202020204"/>
              </a:rPr>
              <a:t> </a:t>
            </a:r>
            <a:r>
              <a:rPr lang="en-US" sz="2800" dirty="0" err="1">
                <a:latin typeface="Arial" panose="020B0604020202020204"/>
              </a:rPr>
              <a:t>hỗ</a:t>
            </a:r>
            <a:r>
              <a:rPr lang="en-US" sz="2800" dirty="0">
                <a:latin typeface="Arial" panose="020B0604020202020204"/>
              </a:rPr>
              <a:t> </a:t>
            </a:r>
            <a:r>
              <a:rPr lang="en-US" sz="2800" dirty="0" err="1">
                <a:latin typeface="Arial" panose="020B0604020202020204"/>
              </a:rPr>
              <a:t>trợ</a:t>
            </a:r>
            <a:r>
              <a:rPr lang="en-US" sz="2800" dirty="0">
                <a:latin typeface="Arial" panose="020B0604020202020204"/>
              </a:rPr>
              <a:t> </a:t>
            </a:r>
            <a:r>
              <a:rPr lang="en-US" sz="2800" dirty="0" err="1">
                <a:latin typeface="Arial" panose="020B0604020202020204"/>
              </a:rPr>
              <a:t>phục</a:t>
            </a:r>
            <a:r>
              <a:rPr lang="en-US" sz="2800" dirty="0">
                <a:latin typeface="Arial" panose="020B0604020202020204"/>
              </a:rPr>
              <a:t> </a:t>
            </a:r>
            <a:r>
              <a:rPr lang="en-US" sz="2800" dirty="0" err="1">
                <a:latin typeface="Arial" panose="020B0604020202020204"/>
              </a:rPr>
              <a:t>vụ</a:t>
            </a:r>
            <a:r>
              <a:rPr lang="en-US" sz="2800" dirty="0">
                <a:latin typeface="Arial" panose="020B0604020202020204"/>
              </a:rPr>
              <a:t> </a:t>
            </a:r>
            <a:r>
              <a:rPr lang="en-US" sz="2800" dirty="0" err="1">
                <a:latin typeface="Arial" panose="020B0604020202020204"/>
              </a:rPr>
              <a:t>nhiệm</a:t>
            </a:r>
            <a:r>
              <a:rPr lang="en-US" sz="2800" dirty="0">
                <a:latin typeface="Arial" panose="020B0604020202020204"/>
              </a:rPr>
              <a:t> </a:t>
            </a:r>
            <a:r>
              <a:rPr lang="en-US" sz="2800" dirty="0" err="1">
                <a:latin typeface="Arial" panose="020B0604020202020204"/>
              </a:rPr>
              <a:t>vụ</a:t>
            </a:r>
            <a:r>
              <a:rPr lang="en-US" sz="2800" dirty="0">
                <a:latin typeface="Arial" panose="020B0604020202020204"/>
              </a:rPr>
              <a:t> </a:t>
            </a:r>
            <a:r>
              <a:rPr lang="en-US" sz="2800" dirty="0" err="1">
                <a:latin typeface="Arial" panose="020B0604020202020204"/>
              </a:rPr>
              <a:t>quốc</a:t>
            </a:r>
            <a:r>
              <a:rPr lang="en-US" sz="2800" dirty="0">
                <a:latin typeface="Arial" panose="020B0604020202020204"/>
              </a:rPr>
              <a:t> </a:t>
            </a:r>
            <a:r>
              <a:rPr lang="en-US" sz="2800" dirty="0" err="1">
                <a:latin typeface="Arial" panose="020B0604020202020204"/>
              </a:rPr>
              <a:t>phòng</a:t>
            </a:r>
            <a:r>
              <a:rPr lang="en-US" sz="2800" dirty="0">
                <a:latin typeface="Arial" panose="020B0604020202020204"/>
              </a:rPr>
              <a:t>, an </a:t>
            </a:r>
            <a:r>
              <a:rPr lang="en-US" sz="2800" dirty="0" err="1">
                <a:latin typeface="Arial" panose="020B0604020202020204"/>
              </a:rPr>
              <a:t>ninh</a:t>
            </a:r>
            <a:r>
              <a:rPr lang="en-US" sz="2800" dirty="0">
                <a:latin typeface="Arial" panose="020B0604020202020204"/>
              </a:rPr>
              <a:t> </a:t>
            </a:r>
            <a:r>
              <a:rPr lang="en-US" sz="2800" dirty="0" err="1">
                <a:latin typeface="Arial" panose="020B0604020202020204"/>
              </a:rPr>
              <a:t>và</a:t>
            </a:r>
            <a:r>
              <a:rPr lang="en-US" sz="2800" dirty="0">
                <a:latin typeface="Arial" panose="020B0604020202020204"/>
              </a:rPr>
              <a:t> </a:t>
            </a:r>
            <a:r>
              <a:rPr lang="en-US" sz="2800" dirty="0" err="1">
                <a:latin typeface="Arial" panose="020B0604020202020204"/>
              </a:rPr>
              <a:t>nhiều</a:t>
            </a:r>
            <a:r>
              <a:rPr lang="en-US" sz="2800" dirty="0">
                <a:latin typeface="Arial" panose="020B0604020202020204"/>
              </a:rPr>
              <a:t> </a:t>
            </a:r>
            <a:r>
              <a:rPr lang="en-US" sz="2800" dirty="0" err="1">
                <a:latin typeface="Arial" panose="020B0604020202020204"/>
              </a:rPr>
              <a:t>thiết</a:t>
            </a:r>
            <a:r>
              <a:rPr lang="en-US" sz="2800" dirty="0">
                <a:latin typeface="Arial" panose="020B0604020202020204"/>
              </a:rPr>
              <a:t> </a:t>
            </a:r>
            <a:r>
              <a:rPr lang="en-US" sz="2800" dirty="0" err="1">
                <a:latin typeface="Arial" panose="020B0604020202020204"/>
              </a:rPr>
              <a:t>bị</a:t>
            </a:r>
            <a:r>
              <a:rPr lang="en-US" sz="2800" dirty="0">
                <a:latin typeface="Arial" panose="020B0604020202020204"/>
              </a:rPr>
              <a:t> </a:t>
            </a:r>
            <a:r>
              <a:rPr lang="en-US" sz="2800" dirty="0" err="1">
                <a:latin typeface="Arial" panose="020B0604020202020204"/>
              </a:rPr>
              <a:t>máy</a:t>
            </a:r>
            <a:r>
              <a:rPr lang="en-US" sz="2800" dirty="0">
                <a:latin typeface="Arial" panose="020B0604020202020204"/>
              </a:rPr>
              <a:t> </a:t>
            </a:r>
            <a:r>
              <a:rPr lang="en-US" sz="2800" dirty="0" err="1">
                <a:latin typeface="Arial" panose="020B0604020202020204"/>
              </a:rPr>
              <a:t>móc</a:t>
            </a:r>
            <a:r>
              <a:rPr lang="en-US" sz="2800" dirty="0">
                <a:latin typeface="Arial" panose="020B0604020202020204"/>
              </a:rPr>
              <a:t>, </a:t>
            </a:r>
            <a:r>
              <a:rPr lang="en-US" sz="2800" dirty="0" err="1">
                <a:latin typeface="Arial" panose="020B0604020202020204"/>
              </a:rPr>
              <a:t>sản</a:t>
            </a:r>
            <a:r>
              <a:rPr lang="en-US" sz="2800" dirty="0">
                <a:latin typeface="Arial" panose="020B0604020202020204"/>
              </a:rPr>
              <a:t> </a:t>
            </a:r>
            <a:r>
              <a:rPr lang="en-US" sz="2800" dirty="0" err="1">
                <a:latin typeface="Arial" panose="020B0604020202020204"/>
              </a:rPr>
              <a:t>phẩm</a:t>
            </a:r>
            <a:r>
              <a:rPr lang="en-US" sz="2800" dirty="0">
                <a:latin typeface="Arial" panose="020B0604020202020204"/>
              </a:rPr>
              <a:t> </a:t>
            </a:r>
            <a:r>
              <a:rPr lang="en-US" sz="2800" dirty="0" err="1">
                <a:latin typeface="Arial" panose="020B0604020202020204"/>
              </a:rPr>
              <a:t>dân</a:t>
            </a:r>
            <a:r>
              <a:rPr lang="en-US" sz="2800" dirty="0">
                <a:latin typeface="Arial" panose="020B0604020202020204"/>
              </a:rPr>
              <a:t> </a:t>
            </a:r>
            <a:r>
              <a:rPr lang="en-US" sz="2800" dirty="0" err="1">
                <a:latin typeface="Arial" panose="020B0604020202020204"/>
              </a:rPr>
              <a:t>dụng</a:t>
            </a:r>
            <a:r>
              <a:rPr lang="en-US" sz="2800" dirty="0">
                <a:latin typeface="Arial" panose="020B0604020202020204"/>
              </a:rPr>
              <a:t> </a:t>
            </a:r>
            <a:r>
              <a:rPr lang="en-US" sz="2800" dirty="0" err="1">
                <a:latin typeface="Arial" panose="020B0604020202020204"/>
              </a:rPr>
              <a:t>chiếm</a:t>
            </a:r>
            <a:r>
              <a:rPr lang="en-US" sz="2800" dirty="0">
                <a:latin typeface="Arial" panose="020B0604020202020204"/>
              </a:rPr>
              <a:t> </a:t>
            </a:r>
            <a:r>
              <a:rPr lang="en-US" sz="2800" dirty="0" err="1">
                <a:latin typeface="Arial" panose="020B0604020202020204"/>
              </a:rPr>
              <a:t>được</a:t>
            </a:r>
            <a:r>
              <a:rPr lang="en-US" sz="2800" dirty="0">
                <a:latin typeface="Arial" panose="020B0604020202020204"/>
              </a:rPr>
              <a:t> </a:t>
            </a:r>
            <a:r>
              <a:rPr lang="en-US" sz="2800" dirty="0" err="1">
                <a:latin typeface="Arial" panose="020B0604020202020204"/>
              </a:rPr>
              <a:t>chỗ</a:t>
            </a:r>
            <a:r>
              <a:rPr lang="en-US" sz="2800" dirty="0">
                <a:latin typeface="Arial" panose="020B0604020202020204"/>
              </a:rPr>
              <a:t> </a:t>
            </a:r>
            <a:r>
              <a:rPr lang="en-US" sz="2800" dirty="0" err="1">
                <a:latin typeface="Arial" panose="020B0604020202020204"/>
              </a:rPr>
              <a:t>đứng</a:t>
            </a:r>
            <a:r>
              <a:rPr lang="en-US" sz="2800" dirty="0">
                <a:latin typeface="Arial" panose="020B0604020202020204"/>
              </a:rPr>
              <a:t> </a:t>
            </a:r>
            <a:r>
              <a:rPr lang="en-US" sz="2800" dirty="0" err="1">
                <a:latin typeface="Arial" panose="020B0604020202020204"/>
              </a:rPr>
              <a:t>vững</a:t>
            </a:r>
            <a:r>
              <a:rPr lang="en-US" sz="2800" dirty="0">
                <a:latin typeface="Arial" panose="020B0604020202020204"/>
              </a:rPr>
              <a:t> </a:t>
            </a:r>
            <a:r>
              <a:rPr lang="en-US" sz="2800" dirty="0" err="1">
                <a:latin typeface="Arial" panose="020B0604020202020204"/>
              </a:rPr>
              <a:t>chắc</a:t>
            </a:r>
            <a:r>
              <a:rPr lang="en-US" sz="2800" dirty="0">
                <a:latin typeface="Arial" panose="020B0604020202020204"/>
              </a:rPr>
              <a:t> </a:t>
            </a:r>
            <a:r>
              <a:rPr lang="en-US" sz="2800" dirty="0" err="1">
                <a:latin typeface="Arial" panose="020B0604020202020204"/>
              </a:rPr>
              <a:t>trên</a:t>
            </a:r>
            <a:r>
              <a:rPr lang="en-US" sz="2800" dirty="0">
                <a:latin typeface="Arial" panose="020B0604020202020204"/>
              </a:rPr>
              <a:t> </a:t>
            </a:r>
            <a:r>
              <a:rPr lang="en-US" sz="2800" dirty="0" err="1">
                <a:latin typeface="Arial" panose="020B0604020202020204"/>
              </a:rPr>
              <a:t>thị</a:t>
            </a:r>
            <a:r>
              <a:rPr lang="en-US" sz="2800" dirty="0">
                <a:latin typeface="Arial" panose="020B0604020202020204"/>
              </a:rPr>
              <a:t> </a:t>
            </a:r>
            <a:r>
              <a:rPr lang="en-US" sz="2800" dirty="0" err="1">
                <a:latin typeface="Arial" panose="020B0604020202020204"/>
              </a:rPr>
              <a:t>trường</a:t>
            </a:r>
            <a:endParaRPr lang="en-US" sz="2800" dirty="0">
              <a:latin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6"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4000500"/>
            <a:ext cx="18288000" cy="14480756"/>
          </a:xfrm>
          <a:custGeom>
            <a:avLst/>
            <a:gdLst/>
            <a:ahLst/>
            <a:cxnLst/>
            <a:rect l="l" t="t" r="r" b="b"/>
            <a:pathLst>
              <a:path w="18288000" h="14480756">
                <a:moveTo>
                  <a:pt x="0" y="0"/>
                </a:moveTo>
                <a:lnTo>
                  <a:pt x="18288000" y="0"/>
                </a:lnTo>
                <a:lnTo>
                  <a:pt x="18288000" y="14480756"/>
                </a:lnTo>
                <a:lnTo>
                  <a:pt x="0" y="14480756"/>
                </a:lnTo>
                <a:lnTo>
                  <a:pt x="0" y="0"/>
                </a:lnTo>
                <a:close/>
              </a:path>
            </a:pathLst>
          </a:custGeom>
          <a:blipFill>
            <a:blip r:embed="rId1"/>
            <a:stretch>
              <a:fillRect t="-17365" b="-8926"/>
            </a:stretch>
          </a:blipFill>
        </p:spPr>
      </p:sp>
      <p:sp>
        <p:nvSpPr>
          <p:cNvPr id="3" name="Freeform 3"/>
          <p:cNvSpPr/>
          <p:nvPr/>
        </p:nvSpPr>
        <p:spPr>
          <a:xfrm>
            <a:off x="9144000" y="7105984"/>
            <a:ext cx="1175924" cy="1427723"/>
          </a:xfrm>
          <a:custGeom>
            <a:avLst/>
            <a:gdLst/>
            <a:ahLst/>
            <a:cxnLst/>
            <a:rect l="l" t="t" r="r" b="b"/>
            <a:pathLst>
              <a:path w="1175924" h="1427723">
                <a:moveTo>
                  <a:pt x="0" y="0"/>
                </a:moveTo>
                <a:lnTo>
                  <a:pt x="1175924" y="0"/>
                </a:lnTo>
                <a:lnTo>
                  <a:pt x="1175924" y="1427723"/>
                </a:lnTo>
                <a:lnTo>
                  <a:pt x="0" y="1427723"/>
                </a:lnTo>
                <a:lnTo>
                  <a:pt x="0" y="0"/>
                </a:lnTo>
                <a:close/>
              </a:path>
            </a:pathLst>
          </a:custGeom>
          <a:blipFill>
            <a:blip r:embed="rId2"/>
            <a:stretch>
              <a:fillRect/>
            </a:stretch>
          </a:blipFill>
        </p:spPr>
      </p:sp>
      <p:sp>
        <p:nvSpPr>
          <p:cNvPr id="4" name="Freeform 4"/>
          <p:cNvSpPr/>
          <p:nvPr/>
        </p:nvSpPr>
        <p:spPr>
          <a:xfrm rot="-514677">
            <a:off x="8521910" y="1577744"/>
            <a:ext cx="704808" cy="835441"/>
          </a:xfrm>
          <a:custGeom>
            <a:avLst/>
            <a:gdLst/>
            <a:ahLst/>
            <a:cxnLst/>
            <a:rect l="l" t="t" r="r" b="b"/>
            <a:pathLst>
              <a:path w="704808" h="835441">
                <a:moveTo>
                  <a:pt x="0" y="0"/>
                </a:moveTo>
                <a:lnTo>
                  <a:pt x="704808" y="0"/>
                </a:lnTo>
                <a:lnTo>
                  <a:pt x="704808" y="835441"/>
                </a:lnTo>
                <a:lnTo>
                  <a:pt x="0" y="835441"/>
                </a:lnTo>
                <a:lnTo>
                  <a:pt x="0" y="0"/>
                </a:lnTo>
                <a:close/>
              </a:path>
            </a:pathLst>
          </a:custGeom>
          <a:blipFill>
            <a:blip r:embed="rId3"/>
            <a:stretch>
              <a:fillRect/>
            </a:stretch>
          </a:blipFill>
        </p:spPr>
      </p:sp>
      <p:sp>
        <p:nvSpPr>
          <p:cNvPr id="5" name="Freeform 5"/>
          <p:cNvSpPr/>
          <p:nvPr/>
        </p:nvSpPr>
        <p:spPr>
          <a:xfrm rot="62852">
            <a:off x="3526906" y="2821838"/>
            <a:ext cx="12410113" cy="3926108"/>
          </a:xfrm>
          <a:custGeom>
            <a:avLst/>
            <a:gdLst/>
            <a:ahLst/>
            <a:cxnLst/>
            <a:rect l="l" t="t" r="r" b="b"/>
            <a:pathLst>
              <a:path w="12410113" h="3926108">
                <a:moveTo>
                  <a:pt x="0" y="0"/>
                </a:moveTo>
                <a:lnTo>
                  <a:pt x="12410112" y="0"/>
                </a:lnTo>
                <a:lnTo>
                  <a:pt x="12410112" y="3926108"/>
                </a:lnTo>
                <a:lnTo>
                  <a:pt x="0" y="3926108"/>
                </a:lnTo>
                <a:lnTo>
                  <a:pt x="0" y="0"/>
                </a:lnTo>
                <a:close/>
              </a:path>
            </a:pathLst>
          </a:custGeom>
          <a:blipFill>
            <a:blip r:embed="rId4"/>
            <a:stretch>
              <a:fillRect/>
            </a:stretch>
          </a:blipFill>
        </p:spPr>
      </p:sp>
      <p:sp>
        <p:nvSpPr>
          <p:cNvPr id="6" name="Freeform 6"/>
          <p:cNvSpPr/>
          <p:nvPr/>
        </p:nvSpPr>
        <p:spPr>
          <a:xfrm flipH="1">
            <a:off x="-991094" y="-1824748"/>
            <a:ext cx="5592049" cy="5093848"/>
          </a:xfrm>
          <a:custGeom>
            <a:avLst/>
            <a:gdLst/>
            <a:ahLst/>
            <a:cxnLst/>
            <a:rect l="l" t="t" r="r" b="b"/>
            <a:pathLst>
              <a:path w="5592049" h="5093848">
                <a:moveTo>
                  <a:pt x="5592049" y="0"/>
                </a:moveTo>
                <a:lnTo>
                  <a:pt x="0" y="0"/>
                </a:lnTo>
                <a:lnTo>
                  <a:pt x="0" y="5093849"/>
                </a:lnTo>
                <a:lnTo>
                  <a:pt x="5592049" y="5093849"/>
                </a:lnTo>
                <a:lnTo>
                  <a:pt x="5592049" y="0"/>
                </a:lnTo>
                <a:close/>
              </a:path>
            </a:pathLst>
          </a:custGeom>
          <a:blipFill>
            <a:blip r:embed="rId5"/>
            <a:stretch>
              <a:fillRect/>
            </a:stretch>
          </a:blipFill>
        </p:spPr>
      </p:sp>
      <p:sp>
        <p:nvSpPr>
          <p:cNvPr id="7" name="TextBox 7"/>
          <p:cNvSpPr txBox="1"/>
          <p:nvPr/>
        </p:nvSpPr>
        <p:spPr>
          <a:xfrm>
            <a:off x="4815488" y="3655689"/>
            <a:ext cx="9498955" cy="2868936"/>
          </a:xfrm>
          <a:prstGeom prst="rect">
            <a:avLst/>
          </a:prstGeom>
        </p:spPr>
        <p:txBody>
          <a:bodyPr lIns="0" tIns="0" rIns="0" bIns="0" rtlCol="0" anchor="t">
            <a:spAutoFit/>
          </a:bodyPr>
          <a:lstStyle/>
          <a:p>
            <a:pPr algn="ctr">
              <a:lnSpc>
                <a:spcPts val="10920"/>
              </a:lnSpc>
            </a:pPr>
            <a:r>
              <a:rPr lang="en-US" sz="7800" dirty="0">
                <a:solidFill>
                  <a:srgbClr val="090000"/>
                </a:solidFill>
                <a:latin typeface="Arial" panose="020B0604020202020204"/>
              </a:rPr>
              <a:t>03. </a:t>
            </a:r>
            <a:r>
              <a:rPr lang="en-US" sz="7800" dirty="0" err="1">
                <a:solidFill>
                  <a:srgbClr val="090000"/>
                </a:solidFill>
                <a:latin typeface="Arial" panose="020B0604020202020204"/>
              </a:rPr>
              <a:t>Kết</a:t>
            </a:r>
            <a:r>
              <a:rPr lang="en-US" sz="7800" dirty="0">
                <a:solidFill>
                  <a:srgbClr val="090000"/>
                </a:solidFill>
                <a:latin typeface="Arial" panose="020B0604020202020204"/>
              </a:rPr>
              <a:t> </a:t>
            </a:r>
            <a:r>
              <a:rPr lang="en-US" sz="7800" dirty="0" err="1">
                <a:solidFill>
                  <a:srgbClr val="090000"/>
                </a:solidFill>
                <a:latin typeface="Arial" panose="020B0604020202020204"/>
              </a:rPr>
              <a:t>quả</a:t>
            </a:r>
            <a:r>
              <a:rPr lang="en-US" sz="7800" dirty="0">
                <a:solidFill>
                  <a:srgbClr val="090000"/>
                </a:solidFill>
                <a:latin typeface="Arial" panose="020B0604020202020204"/>
              </a:rPr>
              <a:t> </a:t>
            </a:r>
            <a:r>
              <a:rPr lang="en-US" sz="7800" dirty="0" err="1">
                <a:solidFill>
                  <a:srgbClr val="090000"/>
                </a:solidFill>
                <a:latin typeface="Arial" panose="020B0604020202020204"/>
              </a:rPr>
              <a:t>thực</a:t>
            </a:r>
            <a:r>
              <a:rPr lang="en-US" sz="7800" dirty="0">
                <a:solidFill>
                  <a:srgbClr val="090000"/>
                </a:solidFill>
                <a:latin typeface="Arial" panose="020B0604020202020204"/>
              </a:rPr>
              <a:t> </a:t>
            </a:r>
            <a:r>
              <a:rPr lang="en-US" sz="7800" dirty="0" err="1">
                <a:solidFill>
                  <a:srgbClr val="090000"/>
                </a:solidFill>
                <a:latin typeface="Arial" panose="020B0604020202020204"/>
              </a:rPr>
              <a:t>hiện</a:t>
            </a:r>
            <a:endParaRPr lang="en-US" sz="7800" dirty="0">
              <a:solidFill>
                <a:srgbClr val="090000"/>
              </a:solidFill>
              <a:latin typeface="Arial" panose="020B0604020202020204"/>
            </a:endParaRPr>
          </a:p>
          <a:p>
            <a:pPr algn="ctr">
              <a:lnSpc>
                <a:spcPts val="10920"/>
              </a:lnSpc>
              <a:spcBef>
                <a:spcPct val="0"/>
              </a:spcBef>
            </a:pPr>
            <a:r>
              <a:rPr lang="en-US" sz="7800" dirty="0">
                <a:solidFill>
                  <a:srgbClr val="090000"/>
                </a:solidFill>
                <a:latin typeface="Arial" panose="020B0604020202020204"/>
              </a:rPr>
              <a:t> </a:t>
            </a:r>
            <a:endParaRPr lang="en-US" sz="7800" dirty="0">
              <a:solidFill>
                <a:srgbClr val="090000"/>
              </a:solidFill>
              <a:latin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4000500"/>
            <a:ext cx="18288000" cy="14480756"/>
          </a:xfrm>
          <a:custGeom>
            <a:avLst/>
            <a:gdLst/>
            <a:ahLst/>
            <a:cxnLst/>
            <a:rect l="l" t="t" r="r" b="b"/>
            <a:pathLst>
              <a:path w="18288000" h="14480756">
                <a:moveTo>
                  <a:pt x="0" y="0"/>
                </a:moveTo>
                <a:lnTo>
                  <a:pt x="18288000" y="0"/>
                </a:lnTo>
                <a:lnTo>
                  <a:pt x="18288000" y="14480756"/>
                </a:lnTo>
                <a:lnTo>
                  <a:pt x="0" y="14480756"/>
                </a:lnTo>
                <a:lnTo>
                  <a:pt x="0" y="0"/>
                </a:lnTo>
                <a:close/>
              </a:path>
            </a:pathLst>
          </a:custGeom>
          <a:blipFill>
            <a:blip r:embed="rId1"/>
            <a:stretch>
              <a:fillRect t="-17365" b="-8926"/>
            </a:stretch>
          </a:blipFill>
        </p:spPr>
      </p:sp>
      <p:grpSp>
        <p:nvGrpSpPr>
          <p:cNvPr id="3" name="Group 3"/>
          <p:cNvGrpSpPr/>
          <p:nvPr/>
        </p:nvGrpSpPr>
        <p:grpSpPr>
          <a:xfrm>
            <a:off x="685800" y="276640"/>
            <a:ext cx="16845398" cy="2501068"/>
            <a:chOff x="75418" y="85541"/>
            <a:chExt cx="22460530" cy="3334760"/>
          </a:xfrm>
        </p:grpSpPr>
        <p:sp>
          <p:nvSpPr>
            <p:cNvPr id="4" name="TextBox 4"/>
            <p:cNvSpPr txBox="1"/>
            <p:nvPr/>
          </p:nvSpPr>
          <p:spPr>
            <a:xfrm>
              <a:off x="6007335" y="325861"/>
              <a:ext cx="11397655" cy="1520195"/>
            </a:xfrm>
            <a:prstGeom prst="rect">
              <a:avLst/>
            </a:prstGeom>
          </p:spPr>
          <p:txBody>
            <a:bodyPr lIns="0" tIns="0" rIns="0" bIns="0" rtlCol="0" anchor="t">
              <a:spAutoFit/>
            </a:bodyPr>
            <a:lstStyle/>
            <a:p>
              <a:pPr algn="ctr">
                <a:lnSpc>
                  <a:spcPts val="8820"/>
                </a:lnSpc>
                <a:spcBef>
                  <a:spcPct val="0"/>
                </a:spcBef>
              </a:pPr>
              <a:r>
                <a:rPr lang="en-US" sz="6300">
                  <a:solidFill>
                    <a:srgbClr val="090000"/>
                  </a:solidFill>
                  <a:latin typeface="Arial" panose="020B0604020202020204"/>
                </a:rPr>
                <a:t>02.Nội dung chiến lược </a:t>
              </a:r>
              <a:endParaRPr lang="en-US" sz="6300">
                <a:solidFill>
                  <a:srgbClr val="090000"/>
                </a:solidFill>
                <a:latin typeface="Arial" panose="020B0604020202020204"/>
              </a:endParaRPr>
            </a:p>
          </p:txBody>
        </p:sp>
        <p:grpSp>
          <p:nvGrpSpPr>
            <p:cNvPr id="5" name="Group 5"/>
            <p:cNvGrpSpPr/>
            <p:nvPr/>
          </p:nvGrpSpPr>
          <p:grpSpPr>
            <a:xfrm>
              <a:off x="3003621" y="115374"/>
              <a:ext cx="16973065" cy="3304927"/>
              <a:chOff x="0" y="-38100"/>
              <a:chExt cx="4369955" cy="850900"/>
            </a:xfrm>
          </p:grpSpPr>
          <p:sp>
            <p:nvSpPr>
              <p:cNvPr id="6" name="Freeform 6"/>
              <p:cNvSpPr/>
              <p:nvPr/>
            </p:nvSpPr>
            <p:spPr>
              <a:xfrm>
                <a:off x="14730" y="0"/>
                <a:ext cx="4355225" cy="350458"/>
              </a:xfrm>
              <a:custGeom>
                <a:avLst/>
                <a:gdLst/>
                <a:ahLst/>
                <a:cxnLst/>
                <a:rect l="l" t="t" r="r" b="b"/>
                <a:pathLst>
                  <a:path w="4355225" h="350458">
                    <a:moveTo>
                      <a:pt x="0" y="0"/>
                    </a:moveTo>
                    <a:lnTo>
                      <a:pt x="4355225" y="0"/>
                    </a:lnTo>
                    <a:lnTo>
                      <a:pt x="4355225" y="350458"/>
                    </a:lnTo>
                    <a:lnTo>
                      <a:pt x="0" y="350458"/>
                    </a:lnTo>
                    <a:close/>
                  </a:path>
                </a:pathLst>
              </a:custGeom>
              <a:solidFill>
                <a:srgbClr val="FFFFFF"/>
              </a:solidFill>
            </p:spPr>
          </p:sp>
          <p:sp>
            <p:nvSpPr>
              <p:cNvPr id="7" name="TextBox 7"/>
              <p:cNvSpPr txBox="1"/>
              <p:nvPr/>
            </p:nvSpPr>
            <p:spPr>
              <a:xfrm>
                <a:off x="0" y="-38100"/>
                <a:ext cx="812800" cy="850900"/>
              </a:xfrm>
              <a:prstGeom prst="rect">
                <a:avLst/>
              </a:prstGeom>
            </p:spPr>
            <p:txBody>
              <a:bodyPr lIns="50800" tIns="50800" rIns="50800" bIns="50800" rtlCol="0" anchor="ctr"/>
              <a:lstStyle/>
              <a:p>
                <a:pPr algn="ctr">
                  <a:lnSpc>
                    <a:spcPts val="2660"/>
                  </a:lnSpc>
                  <a:spcBef>
                    <a:spcPct val="0"/>
                  </a:spcBef>
                </a:pPr>
              </a:p>
            </p:txBody>
          </p:sp>
        </p:grpSp>
        <p:sp>
          <p:nvSpPr>
            <p:cNvPr id="8" name="TextBox 8"/>
            <p:cNvSpPr txBox="1"/>
            <p:nvPr/>
          </p:nvSpPr>
          <p:spPr>
            <a:xfrm>
              <a:off x="7480687" y="331923"/>
              <a:ext cx="9045972" cy="1092266"/>
            </a:xfrm>
            <a:prstGeom prst="rect">
              <a:avLst/>
            </a:prstGeom>
          </p:spPr>
          <p:txBody>
            <a:bodyPr lIns="0" tIns="0" rIns="0" bIns="0" rtlCol="0" anchor="t">
              <a:spAutoFit/>
            </a:bodyPr>
            <a:lstStyle/>
            <a:p>
              <a:pPr algn="ctr">
                <a:lnSpc>
                  <a:spcPts val="7000"/>
                </a:lnSpc>
                <a:spcBef>
                  <a:spcPct val="0"/>
                </a:spcBef>
              </a:pPr>
              <a:r>
                <a:rPr lang="en-US" sz="5000" dirty="0">
                  <a:solidFill>
                    <a:srgbClr val="090000"/>
                  </a:solidFill>
                  <a:latin typeface="Arial" panose="020B0604020202020204"/>
                </a:rPr>
                <a:t>03. </a:t>
              </a:r>
              <a:r>
                <a:rPr lang="en-US" sz="5000" dirty="0" err="1">
                  <a:solidFill>
                    <a:srgbClr val="090000"/>
                  </a:solidFill>
                  <a:latin typeface="Arial" panose="020B0604020202020204"/>
                </a:rPr>
                <a:t>Kết</a:t>
              </a:r>
              <a:r>
                <a:rPr lang="en-US" sz="5000" dirty="0">
                  <a:solidFill>
                    <a:srgbClr val="090000"/>
                  </a:solidFill>
                  <a:latin typeface="Arial" panose="020B0604020202020204"/>
                </a:rPr>
                <a:t> </a:t>
              </a:r>
              <a:r>
                <a:rPr lang="en-US" sz="5000" dirty="0" err="1">
                  <a:solidFill>
                    <a:srgbClr val="090000"/>
                  </a:solidFill>
                  <a:latin typeface="Arial" panose="020B0604020202020204"/>
                </a:rPr>
                <a:t>quả</a:t>
              </a:r>
              <a:r>
                <a:rPr lang="en-US" sz="5000" dirty="0">
                  <a:solidFill>
                    <a:srgbClr val="090000"/>
                  </a:solidFill>
                  <a:latin typeface="Arial" panose="020B0604020202020204"/>
                </a:rPr>
                <a:t> </a:t>
              </a:r>
              <a:r>
                <a:rPr lang="en-US" sz="5000" dirty="0" err="1">
                  <a:solidFill>
                    <a:srgbClr val="090000"/>
                  </a:solidFill>
                  <a:latin typeface="Arial" panose="020B0604020202020204"/>
                </a:rPr>
                <a:t>thực</a:t>
              </a:r>
              <a:r>
                <a:rPr lang="en-US" sz="5000" dirty="0">
                  <a:solidFill>
                    <a:srgbClr val="090000"/>
                  </a:solidFill>
                  <a:latin typeface="Arial" panose="020B0604020202020204"/>
                </a:rPr>
                <a:t> </a:t>
              </a:r>
              <a:r>
                <a:rPr lang="en-US" sz="5000" dirty="0" err="1">
                  <a:solidFill>
                    <a:srgbClr val="090000"/>
                  </a:solidFill>
                  <a:latin typeface="Arial" panose="020B0604020202020204"/>
                </a:rPr>
                <a:t>hiện</a:t>
              </a:r>
              <a:r>
                <a:rPr lang="en-US" sz="5000" dirty="0">
                  <a:solidFill>
                    <a:srgbClr val="090000"/>
                  </a:solidFill>
                  <a:latin typeface="Arial" panose="020B0604020202020204"/>
                </a:rPr>
                <a:t> </a:t>
              </a:r>
              <a:endParaRPr lang="en-US" sz="5000" dirty="0">
                <a:solidFill>
                  <a:srgbClr val="090000"/>
                </a:solidFill>
                <a:latin typeface="Arial" panose="020B0604020202020204"/>
              </a:endParaRPr>
            </a:p>
          </p:txBody>
        </p:sp>
        <p:sp>
          <p:nvSpPr>
            <p:cNvPr id="9" name="Freeform 9"/>
            <p:cNvSpPr/>
            <p:nvPr/>
          </p:nvSpPr>
          <p:spPr>
            <a:xfrm flipH="1">
              <a:off x="75418" y="85541"/>
              <a:ext cx="1764856" cy="1562043"/>
            </a:xfrm>
            <a:custGeom>
              <a:avLst/>
              <a:gdLst/>
              <a:ahLst/>
              <a:cxnLst/>
              <a:rect l="l" t="t" r="r" b="b"/>
              <a:pathLst>
                <a:path w="1948804" h="1887904">
                  <a:moveTo>
                    <a:pt x="1948804" y="0"/>
                  </a:moveTo>
                  <a:lnTo>
                    <a:pt x="0" y="0"/>
                  </a:lnTo>
                  <a:lnTo>
                    <a:pt x="0" y="1887904"/>
                  </a:lnTo>
                  <a:lnTo>
                    <a:pt x="1948804" y="1887904"/>
                  </a:lnTo>
                  <a:lnTo>
                    <a:pt x="1948804" y="0"/>
                  </a:lnTo>
                  <a:close/>
                </a:path>
              </a:pathLst>
            </a:custGeom>
            <a:blipFill>
              <a:blip r:embed="rId2"/>
              <a:stretch>
                <a:fillRect/>
              </a:stretch>
            </a:blipFill>
          </p:spPr>
        </p:sp>
        <p:sp>
          <p:nvSpPr>
            <p:cNvPr id="10" name="Freeform 10"/>
            <p:cNvSpPr/>
            <p:nvPr/>
          </p:nvSpPr>
          <p:spPr>
            <a:xfrm>
              <a:off x="20973573" y="115374"/>
              <a:ext cx="1562375" cy="1521939"/>
            </a:xfrm>
            <a:custGeom>
              <a:avLst/>
              <a:gdLst/>
              <a:ahLst/>
              <a:cxnLst/>
              <a:rect l="l" t="t" r="r" b="b"/>
              <a:pathLst>
                <a:path w="1753173" h="1895322">
                  <a:moveTo>
                    <a:pt x="0" y="0"/>
                  </a:moveTo>
                  <a:lnTo>
                    <a:pt x="1753173" y="0"/>
                  </a:lnTo>
                  <a:lnTo>
                    <a:pt x="1753173" y="1895322"/>
                  </a:lnTo>
                  <a:lnTo>
                    <a:pt x="0" y="1895322"/>
                  </a:lnTo>
                  <a:lnTo>
                    <a:pt x="0" y="0"/>
                  </a:lnTo>
                  <a:close/>
                </a:path>
              </a:pathLst>
            </a:custGeom>
            <a:blipFill>
              <a:blip r:embed="rId3"/>
              <a:stretch>
                <a:fillRect/>
              </a:stretch>
            </a:blipFill>
          </p:spPr>
        </p:sp>
      </p:grpSp>
      <p:grpSp>
        <p:nvGrpSpPr>
          <p:cNvPr id="18" name="Group 17"/>
          <p:cNvGrpSpPr/>
          <p:nvPr/>
        </p:nvGrpSpPr>
        <p:grpSpPr>
          <a:xfrm>
            <a:off x="304800" y="4870979"/>
            <a:ext cx="4491681" cy="2139420"/>
            <a:chOff x="1485989" y="2178313"/>
            <a:chExt cx="4776816" cy="2139420"/>
          </a:xfrm>
        </p:grpSpPr>
        <p:grpSp>
          <p:nvGrpSpPr>
            <p:cNvPr id="14" name="Group 14"/>
            <p:cNvGrpSpPr/>
            <p:nvPr/>
          </p:nvGrpSpPr>
          <p:grpSpPr>
            <a:xfrm>
              <a:off x="2009442" y="2178313"/>
              <a:ext cx="3629358" cy="2139420"/>
              <a:chOff x="0" y="-38100"/>
              <a:chExt cx="1890724" cy="850900"/>
            </a:xfrm>
          </p:grpSpPr>
          <p:sp>
            <p:nvSpPr>
              <p:cNvPr id="15" name="Freeform 15"/>
              <p:cNvSpPr/>
              <p:nvPr/>
            </p:nvSpPr>
            <p:spPr>
              <a:xfrm>
                <a:off x="0" y="0"/>
                <a:ext cx="1890724" cy="449319"/>
              </a:xfrm>
              <a:custGeom>
                <a:avLst/>
                <a:gdLst/>
                <a:ahLst/>
                <a:cxnLst/>
                <a:rect l="l" t="t" r="r" b="b"/>
                <a:pathLst>
                  <a:path w="1890724" h="449319">
                    <a:moveTo>
                      <a:pt x="0" y="0"/>
                    </a:moveTo>
                    <a:lnTo>
                      <a:pt x="1890724" y="0"/>
                    </a:lnTo>
                    <a:lnTo>
                      <a:pt x="1890724" y="449319"/>
                    </a:lnTo>
                    <a:lnTo>
                      <a:pt x="0" y="449319"/>
                    </a:lnTo>
                    <a:close/>
                  </a:path>
                </a:pathLst>
              </a:custGeom>
              <a:solidFill>
                <a:srgbClr val="4EA846"/>
              </a:solidFill>
            </p:spPr>
          </p:sp>
          <p:sp>
            <p:nvSpPr>
              <p:cNvPr id="16" name="TextBox 16"/>
              <p:cNvSpPr txBox="1"/>
              <p:nvPr/>
            </p:nvSpPr>
            <p:spPr>
              <a:xfrm>
                <a:off x="0" y="-38100"/>
                <a:ext cx="812800" cy="850900"/>
              </a:xfrm>
              <a:prstGeom prst="rect">
                <a:avLst/>
              </a:prstGeom>
            </p:spPr>
            <p:txBody>
              <a:bodyPr lIns="50800" tIns="50800" rIns="50800" bIns="50800" rtlCol="0" anchor="ctr"/>
              <a:lstStyle/>
              <a:p>
                <a:pPr algn="ctr">
                  <a:lnSpc>
                    <a:spcPts val="2660"/>
                  </a:lnSpc>
                  <a:spcBef>
                    <a:spcPct val="0"/>
                  </a:spcBef>
                </a:pPr>
              </a:p>
            </p:txBody>
          </p:sp>
        </p:grpSp>
        <p:sp>
          <p:nvSpPr>
            <p:cNvPr id="17" name="TextBox 17"/>
            <p:cNvSpPr txBox="1"/>
            <p:nvPr/>
          </p:nvSpPr>
          <p:spPr>
            <a:xfrm>
              <a:off x="1485989" y="2358032"/>
              <a:ext cx="4776816" cy="803746"/>
            </a:xfrm>
            <a:prstGeom prst="rect">
              <a:avLst/>
            </a:prstGeom>
          </p:spPr>
          <p:txBody>
            <a:bodyPr lIns="0" tIns="0" rIns="0" bIns="0" rtlCol="0" anchor="t">
              <a:spAutoFit/>
            </a:bodyPr>
            <a:lstStyle/>
            <a:p>
              <a:pPr algn="ctr">
                <a:lnSpc>
                  <a:spcPts val="6860"/>
                </a:lnSpc>
              </a:pPr>
              <a:r>
                <a:rPr lang="en-US" sz="4600" dirty="0" err="1">
                  <a:solidFill>
                    <a:srgbClr val="FFFFFF"/>
                  </a:solidFill>
                  <a:latin typeface="Arial" panose="020B0604020202020204"/>
                </a:rPr>
                <a:t>Thành</a:t>
              </a:r>
              <a:r>
                <a:rPr lang="en-US" sz="4600" dirty="0">
                  <a:solidFill>
                    <a:srgbClr val="FFFFFF"/>
                  </a:solidFill>
                  <a:latin typeface="Arial" panose="020B0604020202020204"/>
                </a:rPr>
                <a:t> </a:t>
              </a:r>
              <a:r>
                <a:rPr lang="en-US" sz="4600" dirty="0" err="1">
                  <a:solidFill>
                    <a:srgbClr val="FFFFFF"/>
                  </a:solidFill>
                  <a:latin typeface="Arial" panose="020B0604020202020204"/>
                </a:rPr>
                <a:t>tựu</a:t>
              </a:r>
              <a:endParaRPr lang="en-US" sz="4600" dirty="0">
                <a:solidFill>
                  <a:srgbClr val="FFFFFF"/>
                </a:solidFill>
                <a:latin typeface="Arial" panose="020B0604020202020204"/>
              </a:endParaRPr>
            </a:p>
          </p:txBody>
        </p:sp>
      </p:grpSp>
      <p:cxnSp>
        <p:nvCxnSpPr>
          <p:cNvPr id="22" name="Straight Arrow Connector 21"/>
          <p:cNvCxnSpPr/>
          <p:nvPr/>
        </p:nvCxnSpPr>
        <p:spPr>
          <a:xfrm flipV="1">
            <a:off x="4191000" y="2933700"/>
            <a:ext cx="1295400" cy="25146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a:off x="5486400" y="2344795"/>
            <a:ext cx="9365411" cy="14491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37160" algn="just">
              <a:lnSpc>
                <a:spcPct val="130000"/>
              </a:lnSpc>
            </a:pPr>
            <a:r>
              <a:rPr lang="en-US" sz="2800" dirty="0">
                <a:solidFill>
                  <a:srgbClr val="FFFFFF"/>
                </a:solidFill>
                <a:latin typeface="Arial" panose="020B0604020202020204"/>
              </a:rPr>
              <a:t>- </a:t>
            </a:r>
            <a:r>
              <a:rPr lang="en-US" sz="2800" dirty="0" err="1">
                <a:solidFill>
                  <a:srgbClr val="FFFFFF"/>
                </a:solidFill>
                <a:latin typeface="Arial" panose="020B0604020202020204"/>
              </a:rPr>
              <a:t>Trong</a:t>
            </a:r>
            <a:r>
              <a:rPr lang="en-US" sz="2800" dirty="0">
                <a:solidFill>
                  <a:srgbClr val="FFFFFF"/>
                </a:solidFill>
                <a:latin typeface="Arial" panose="020B0604020202020204"/>
              </a:rPr>
              <a:t> </a:t>
            </a:r>
            <a:r>
              <a:rPr lang="en-US" sz="2800" dirty="0" err="1">
                <a:solidFill>
                  <a:srgbClr val="FFFFFF"/>
                </a:solidFill>
                <a:latin typeface="Arial" panose="020B0604020202020204"/>
              </a:rPr>
              <a:t>thời</a:t>
            </a:r>
            <a:r>
              <a:rPr lang="en-US" sz="2800" dirty="0">
                <a:solidFill>
                  <a:srgbClr val="FFFFFF"/>
                </a:solidFill>
                <a:latin typeface="Arial" panose="020B0604020202020204"/>
              </a:rPr>
              <a:t> </a:t>
            </a:r>
            <a:r>
              <a:rPr lang="en-US" sz="2800" dirty="0" err="1">
                <a:solidFill>
                  <a:srgbClr val="FFFFFF"/>
                </a:solidFill>
                <a:latin typeface="Arial" panose="020B0604020202020204"/>
              </a:rPr>
              <a:t>kỳ</a:t>
            </a:r>
            <a:r>
              <a:rPr lang="en-US" sz="2800" dirty="0">
                <a:solidFill>
                  <a:srgbClr val="FFFFFF"/>
                </a:solidFill>
                <a:latin typeface="Arial" panose="020B0604020202020204"/>
              </a:rPr>
              <a:t> </a:t>
            </a:r>
            <a:r>
              <a:rPr lang="en-US" sz="2800" dirty="0" err="1">
                <a:solidFill>
                  <a:srgbClr val="FFFFFF"/>
                </a:solidFill>
                <a:latin typeface="Arial" panose="020B0604020202020204"/>
              </a:rPr>
              <a:t>đổi</a:t>
            </a:r>
            <a:r>
              <a:rPr lang="en-US" sz="2800" dirty="0">
                <a:solidFill>
                  <a:srgbClr val="FFFFFF"/>
                </a:solidFill>
                <a:latin typeface="Arial" panose="020B0604020202020204"/>
              </a:rPr>
              <a:t> </a:t>
            </a:r>
            <a:r>
              <a:rPr lang="en-US" sz="2800" dirty="0" err="1">
                <a:solidFill>
                  <a:srgbClr val="FFFFFF"/>
                </a:solidFill>
                <a:latin typeface="Arial" panose="020B0604020202020204"/>
              </a:rPr>
              <a:t>mới</a:t>
            </a:r>
            <a:r>
              <a:rPr lang="en-US" sz="2800" dirty="0">
                <a:solidFill>
                  <a:srgbClr val="FFFFFF"/>
                </a:solidFill>
                <a:latin typeface="Arial" panose="020B0604020202020204"/>
              </a:rPr>
              <a:t>, ta </a:t>
            </a:r>
            <a:r>
              <a:rPr lang="en-US" sz="2800" dirty="0" err="1">
                <a:solidFill>
                  <a:srgbClr val="FFFFFF"/>
                </a:solidFill>
                <a:latin typeface="Arial" panose="020B0604020202020204"/>
              </a:rPr>
              <a:t>đã</a:t>
            </a:r>
            <a:r>
              <a:rPr lang="en-US" sz="2800" dirty="0">
                <a:solidFill>
                  <a:srgbClr val="FFFFFF"/>
                </a:solidFill>
                <a:latin typeface="Arial" panose="020B0604020202020204"/>
              </a:rPr>
              <a:t> </a:t>
            </a:r>
            <a:r>
              <a:rPr lang="en-US" sz="2800" dirty="0" err="1">
                <a:solidFill>
                  <a:srgbClr val="FFFFFF"/>
                </a:solidFill>
                <a:latin typeface="Arial" panose="020B0604020202020204"/>
              </a:rPr>
              <a:t>bảo</a:t>
            </a:r>
            <a:r>
              <a:rPr lang="en-US" sz="2800" dirty="0">
                <a:solidFill>
                  <a:srgbClr val="FFFFFF"/>
                </a:solidFill>
                <a:latin typeface="Arial" panose="020B0604020202020204"/>
              </a:rPr>
              <a:t> </a:t>
            </a:r>
            <a:r>
              <a:rPr lang="en-US" sz="2800" dirty="0" err="1">
                <a:solidFill>
                  <a:srgbClr val="FFFFFF"/>
                </a:solidFill>
                <a:latin typeface="Arial" panose="020B0604020202020204"/>
              </a:rPr>
              <a:t>vệ</a:t>
            </a:r>
            <a:r>
              <a:rPr lang="en-US" sz="2800" dirty="0">
                <a:solidFill>
                  <a:srgbClr val="FFFFFF"/>
                </a:solidFill>
                <a:latin typeface="Arial" panose="020B0604020202020204"/>
              </a:rPr>
              <a:t> </a:t>
            </a:r>
            <a:r>
              <a:rPr lang="en-US" sz="2800" dirty="0" err="1">
                <a:solidFill>
                  <a:srgbClr val="FFFFFF"/>
                </a:solidFill>
                <a:latin typeface="Arial" panose="020B0604020202020204"/>
              </a:rPr>
              <a:t>vững</a:t>
            </a:r>
            <a:r>
              <a:rPr lang="en-US" sz="2800" dirty="0">
                <a:solidFill>
                  <a:srgbClr val="FFFFFF"/>
                </a:solidFill>
                <a:latin typeface="Arial" panose="020B0604020202020204"/>
              </a:rPr>
              <a:t> </a:t>
            </a:r>
            <a:r>
              <a:rPr lang="en-US" sz="2800" dirty="0" err="1">
                <a:solidFill>
                  <a:srgbClr val="FFFFFF"/>
                </a:solidFill>
                <a:latin typeface="Arial" panose="020B0604020202020204"/>
              </a:rPr>
              <a:t>chắc</a:t>
            </a:r>
            <a:r>
              <a:rPr lang="en-US" sz="2800" dirty="0">
                <a:solidFill>
                  <a:srgbClr val="FFFFFF"/>
                </a:solidFill>
                <a:latin typeface="Arial" panose="020B0604020202020204"/>
              </a:rPr>
              <a:t> </a:t>
            </a:r>
            <a:r>
              <a:rPr lang="en-US" sz="2800" dirty="0" err="1">
                <a:solidFill>
                  <a:srgbClr val="FFFFFF"/>
                </a:solidFill>
                <a:latin typeface="Arial" panose="020B0604020202020204"/>
              </a:rPr>
              <a:t>độc</a:t>
            </a:r>
            <a:r>
              <a:rPr lang="en-US" sz="2800" dirty="0">
                <a:solidFill>
                  <a:srgbClr val="FFFFFF"/>
                </a:solidFill>
                <a:latin typeface="Arial" panose="020B0604020202020204"/>
              </a:rPr>
              <a:t> </a:t>
            </a:r>
            <a:r>
              <a:rPr lang="en-US" sz="2800" dirty="0" err="1">
                <a:solidFill>
                  <a:srgbClr val="FFFFFF"/>
                </a:solidFill>
                <a:latin typeface="Arial" panose="020B0604020202020204"/>
              </a:rPr>
              <a:t>lập</a:t>
            </a:r>
            <a:r>
              <a:rPr lang="en-US" sz="2800" dirty="0">
                <a:solidFill>
                  <a:srgbClr val="FFFFFF"/>
                </a:solidFill>
                <a:latin typeface="Arial" panose="020B0604020202020204"/>
              </a:rPr>
              <a:t>, </a:t>
            </a:r>
            <a:r>
              <a:rPr lang="en-US" sz="2800" dirty="0" err="1">
                <a:solidFill>
                  <a:srgbClr val="FFFFFF"/>
                </a:solidFill>
                <a:latin typeface="Arial" panose="020B0604020202020204"/>
              </a:rPr>
              <a:t>chủ</a:t>
            </a:r>
            <a:r>
              <a:rPr lang="en-US" sz="2800" dirty="0">
                <a:solidFill>
                  <a:srgbClr val="FFFFFF"/>
                </a:solidFill>
                <a:latin typeface="Arial" panose="020B0604020202020204"/>
              </a:rPr>
              <a:t> </a:t>
            </a:r>
            <a:r>
              <a:rPr lang="en-US" sz="2800" dirty="0" err="1">
                <a:solidFill>
                  <a:srgbClr val="FFFFFF"/>
                </a:solidFill>
                <a:latin typeface="Arial" panose="020B0604020202020204"/>
              </a:rPr>
              <a:t>quyền</a:t>
            </a:r>
            <a:r>
              <a:rPr lang="en-US" sz="2800" dirty="0">
                <a:solidFill>
                  <a:srgbClr val="FFFFFF"/>
                </a:solidFill>
                <a:latin typeface="Arial" panose="020B0604020202020204"/>
              </a:rPr>
              <a:t>, </a:t>
            </a:r>
            <a:r>
              <a:rPr lang="en-US" sz="2800" dirty="0" err="1">
                <a:solidFill>
                  <a:srgbClr val="FFFFFF"/>
                </a:solidFill>
                <a:latin typeface="Arial" panose="020B0604020202020204"/>
              </a:rPr>
              <a:t>thống</a:t>
            </a:r>
            <a:r>
              <a:rPr lang="en-US" sz="2800" dirty="0">
                <a:solidFill>
                  <a:srgbClr val="FFFFFF"/>
                </a:solidFill>
                <a:latin typeface="Arial" panose="020B0604020202020204"/>
              </a:rPr>
              <a:t> </a:t>
            </a:r>
            <a:r>
              <a:rPr lang="en-US" sz="2800" dirty="0" err="1">
                <a:solidFill>
                  <a:srgbClr val="FFFFFF"/>
                </a:solidFill>
                <a:latin typeface="Arial" panose="020B0604020202020204"/>
              </a:rPr>
              <a:t>nhất</a:t>
            </a:r>
            <a:r>
              <a:rPr lang="en-US" sz="2800" dirty="0">
                <a:solidFill>
                  <a:srgbClr val="FFFFFF"/>
                </a:solidFill>
                <a:latin typeface="Arial" panose="020B0604020202020204"/>
              </a:rPr>
              <a:t> </a:t>
            </a:r>
            <a:r>
              <a:rPr lang="en-US" sz="2800" dirty="0" err="1">
                <a:solidFill>
                  <a:srgbClr val="FFFFFF"/>
                </a:solidFill>
                <a:latin typeface="Arial" panose="020B0604020202020204"/>
              </a:rPr>
              <a:t>và</a:t>
            </a:r>
            <a:r>
              <a:rPr lang="en-US" sz="2800" dirty="0">
                <a:solidFill>
                  <a:srgbClr val="FFFFFF"/>
                </a:solidFill>
                <a:latin typeface="Arial" panose="020B0604020202020204"/>
              </a:rPr>
              <a:t> </a:t>
            </a:r>
            <a:r>
              <a:rPr lang="en-US" sz="2800" dirty="0" err="1">
                <a:solidFill>
                  <a:srgbClr val="FFFFFF"/>
                </a:solidFill>
                <a:latin typeface="Arial" panose="020B0604020202020204"/>
              </a:rPr>
              <a:t>toàn</a:t>
            </a:r>
            <a:r>
              <a:rPr lang="en-US" sz="2800" dirty="0">
                <a:solidFill>
                  <a:srgbClr val="FFFFFF"/>
                </a:solidFill>
                <a:latin typeface="Arial" panose="020B0604020202020204"/>
              </a:rPr>
              <a:t> </a:t>
            </a:r>
            <a:r>
              <a:rPr lang="en-US" sz="2800" dirty="0" err="1">
                <a:solidFill>
                  <a:srgbClr val="FFFFFF"/>
                </a:solidFill>
                <a:latin typeface="Arial" panose="020B0604020202020204"/>
              </a:rPr>
              <a:t>vẹn</a:t>
            </a:r>
            <a:r>
              <a:rPr lang="en-US" sz="2800" dirty="0">
                <a:solidFill>
                  <a:srgbClr val="FFFFFF"/>
                </a:solidFill>
                <a:latin typeface="Arial" panose="020B0604020202020204"/>
              </a:rPr>
              <a:t> </a:t>
            </a:r>
            <a:r>
              <a:rPr lang="en-US" sz="2800" dirty="0" err="1">
                <a:solidFill>
                  <a:srgbClr val="FFFFFF"/>
                </a:solidFill>
                <a:latin typeface="Arial" panose="020B0604020202020204"/>
              </a:rPr>
              <a:t>lãnh</a:t>
            </a:r>
            <a:r>
              <a:rPr lang="en-US" sz="2800" dirty="0">
                <a:solidFill>
                  <a:srgbClr val="FFFFFF"/>
                </a:solidFill>
                <a:latin typeface="Arial" panose="020B0604020202020204"/>
              </a:rPr>
              <a:t> </a:t>
            </a:r>
            <a:r>
              <a:rPr lang="en-US" sz="2800" dirty="0" err="1">
                <a:solidFill>
                  <a:srgbClr val="FFFFFF"/>
                </a:solidFill>
                <a:latin typeface="Arial" panose="020B0604020202020204"/>
              </a:rPr>
              <a:t>thổ</a:t>
            </a:r>
            <a:r>
              <a:rPr lang="en-US" sz="2800" dirty="0">
                <a:solidFill>
                  <a:srgbClr val="FFFFFF"/>
                </a:solidFill>
                <a:latin typeface="Arial" panose="020B0604020202020204"/>
              </a:rPr>
              <a:t> </a:t>
            </a:r>
            <a:r>
              <a:rPr lang="en-US" sz="2800" dirty="0" err="1">
                <a:solidFill>
                  <a:srgbClr val="FFFFFF"/>
                </a:solidFill>
                <a:latin typeface="Arial" panose="020B0604020202020204"/>
              </a:rPr>
              <a:t>của</a:t>
            </a:r>
            <a:r>
              <a:rPr lang="en-US" sz="2800" dirty="0">
                <a:solidFill>
                  <a:srgbClr val="FFFFFF"/>
                </a:solidFill>
                <a:latin typeface="Arial" panose="020B0604020202020204"/>
              </a:rPr>
              <a:t> </a:t>
            </a:r>
            <a:r>
              <a:rPr lang="en-US" sz="2800" dirty="0" err="1">
                <a:solidFill>
                  <a:srgbClr val="FFFFFF"/>
                </a:solidFill>
                <a:latin typeface="Arial" panose="020B0604020202020204"/>
              </a:rPr>
              <a:t>Tổ</a:t>
            </a:r>
            <a:r>
              <a:rPr lang="en-US" sz="2800" dirty="0">
                <a:solidFill>
                  <a:srgbClr val="FFFFFF"/>
                </a:solidFill>
                <a:latin typeface="Arial" panose="020B0604020202020204"/>
              </a:rPr>
              <a:t> </a:t>
            </a:r>
            <a:r>
              <a:rPr lang="en-US" sz="2800" dirty="0" err="1">
                <a:solidFill>
                  <a:srgbClr val="FFFFFF"/>
                </a:solidFill>
                <a:latin typeface="Arial" panose="020B0604020202020204"/>
              </a:rPr>
              <a:t>quốc</a:t>
            </a:r>
            <a:r>
              <a:rPr lang="en-US" sz="2800" dirty="0">
                <a:solidFill>
                  <a:srgbClr val="FFFFFF"/>
                </a:solidFill>
                <a:latin typeface="Arial" panose="020B0604020202020204"/>
              </a:rPr>
              <a:t>.</a:t>
            </a:r>
            <a:endParaRPr lang="en-US" sz="2800" dirty="0">
              <a:solidFill>
                <a:srgbClr val="FFFFFF"/>
              </a:solidFill>
              <a:latin typeface="Arial" panose="020B0604020202020204"/>
            </a:endParaRPr>
          </a:p>
        </p:txBody>
      </p:sp>
      <p:sp>
        <p:nvSpPr>
          <p:cNvPr id="11" name="Freeform 11"/>
          <p:cNvSpPr/>
          <p:nvPr/>
        </p:nvSpPr>
        <p:spPr>
          <a:xfrm>
            <a:off x="5504925" y="4547642"/>
            <a:ext cx="2069140" cy="1469878"/>
          </a:xfrm>
          <a:custGeom>
            <a:avLst/>
            <a:gdLst/>
            <a:ahLst/>
            <a:cxnLst/>
            <a:rect l="l" t="t" r="r" b="b"/>
            <a:pathLst>
              <a:path w="7412316" h="5559237">
                <a:moveTo>
                  <a:pt x="0" y="0"/>
                </a:moveTo>
                <a:lnTo>
                  <a:pt x="7412317" y="0"/>
                </a:lnTo>
                <a:lnTo>
                  <a:pt x="7412317" y="5559237"/>
                </a:lnTo>
                <a:lnTo>
                  <a:pt x="0" y="5559237"/>
                </a:lnTo>
                <a:lnTo>
                  <a:pt x="0" y="0"/>
                </a:lnTo>
                <a:close/>
              </a:path>
            </a:pathLst>
          </a:custGeom>
          <a:blipFill>
            <a:blip r:embed="rId4"/>
            <a:stretch>
              <a:fillRect/>
            </a:stretch>
          </a:blipFill>
        </p:spPr>
      </p:sp>
      <p:cxnSp>
        <p:nvCxnSpPr>
          <p:cNvPr id="27" name="Straight Arrow Connector 26"/>
          <p:cNvCxnSpPr/>
          <p:nvPr/>
        </p:nvCxnSpPr>
        <p:spPr>
          <a:xfrm>
            <a:off x="4191000" y="5448301"/>
            <a:ext cx="131392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058040" y="2344796"/>
            <a:ext cx="2442648" cy="1449184"/>
          </a:xfrm>
          <a:prstGeom prst="rect">
            <a:avLst/>
          </a:prstGeom>
        </p:spPr>
      </p:pic>
      <p:sp>
        <p:nvSpPr>
          <p:cNvPr id="24" name="Rectangle 23"/>
          <p:cNvSpPr/>
          <p:nvPr/>
        </p:nvSpPr>
        <p:spPr>
          <a:xfrm>
            <a:off x="7772401" y="4557988"/>
            <a:ext cx="9728288" cy="1538509"/>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lnSpc>
                <a:spcPts val="4480"/>
              </a:lnSpc>
            </a:pPr>
            <a:r>
              <a:rPr lang="en-US" sz="2800" dirty="0" err="1" smtClean="0">
                <a:solidFill>
                  <a:srgbClr val="FFFFFF"/>
                </a:solidFill>
                <a:latin typeface="Arial" panose="020B0604020202020204"/>
              </a:rPr>
              <a:t>Phân</a:t>
            </a:r>
            <a:r>
              <a:rPr lang="en-US" sz="2800" dirty="0" smtClean="0">
                <a:solidFill>
                  <a:srgbClr val="FFFFFF"/>
                </a:solidFill>
                <a:latin typeface="Arial" panose="020B0604020202020204"/>
              </a:rPr>
              <a:t> </a:t>
            </a:r>
            <a:r>
              <a:rPr lang="en-US" sz="2800" dirty="0" err="1">
                <a:solidFill>
                  <a:srgbClr val="FFFFFF"/>
                </a:solidFill>
                <a:latin typeface="Arial" panose="020B0604020202020204"/>
              </a:rPr>
              <a:t>định</a:t>
            </a:r>
            <a:r>
              <a:rPr lang="en-US" sz="2800" dirty="0">
                <a:solidFill>
                  <a:srgbClr val="FFFFFF"/>
                </a:solidFill>
                <a:latin typeface="Arial" panose="020B0604020202020204"/>
              </a:rPr>
              <a:t> ở </a:t>
            </a:r>
            <a:r>
              <a:rPr lang="en-US" sz="2800" dirty="0" err="1">
                <a:solidFill>
                  <a:srgbClr val="FFFFFF"/>
                </a:solidFill>
                <a:latin typeface="Arial" panose="020B0604020202020204"/>
              </a:rPr>
              <a:t>Vịnh</a:t>
            </a:r>
            <a:r>
              <a:rPr lang="en-US" sz="2800" dirty="0">
                <a:solidFill>
                  <a:srgbClr val="FFFFFF"/>
                </a:solidFill>
                <a:latin typeface="Arial" panose="020B0604020202020204"/>
              </a:rPr>
              <a:t> </a:t>
            </a:r>
            <a:r>
              <a:rPr lang="en-US" sz="2800" dirty="0" err="1">
                <a:solidFill>
                  <a:srgbClr val="FFFFFF"/>
                </a:solidFill>
                <a:latin typeface="Arial" panose="020B0604020202020204"/>
              </a:rPr>
              <a:t>Bắc</a:t>
            </a:r>
            <a:r>
              <a:rPr lang="en-US" sz="2800" dirty="0">
                <a:solidFill>
                  <a:srgbClr val="FFFFFF"/>
                </a:solidFill>
                <a:latin typeface="Arial" panose="020B0604020202020204"/>
              </a:rPr>
              <a:t> </a:t>
            </a:r>
            <a:r>
              <a:rPr lang="en-US" sz="2800" dirty="0" err="1">
                <a:solidFill>
                  <a:srgbClr val="FFFFFF"/>
                </a:solidFill>
                <a:latin typeface="Arial" panose="020B0604020202020204"/>
              </a:rPr>
              <a:t>Bộ</a:t>
            </a:r>
            <a:r>
              <a:rPr lang="en-US" sz="2800" dirty="0">
                <a:solidFill>
                  <a:srgbClr val="FFFFFF"/>
                </a:solidFill>
                <a:latin typeface="Arial" panose="020B0604020202020204"/>
              </a:rPr>
              <a:t> </a:t>
            </a:r>
            <a:r>
              <a:rPr lang="en-US" sz="2800" dirty="0" err="1">
                <a:solidFill>
                  <a:srgbClr val="FFFFFF"/>
                </a:solidFill>
                <a:latin typeface="Arial" panose="020B0604020202020204"/>
              </a:rPr>
              <a:t>với</a:t>
            </a:r>
            <a:r>
              <a:rPr lang="en-US" sz="2800" dirty="0">
                <a:solidFill>
                  <a:srgbClr val="FFFFFF"/>
                </a:solidFill>
                <a:latin typeface="Arial" panose="020B0604020202020204"/>
              </a:rPr>
              <a:t> </a:t>
            </a:r>
            <a:r>
              <a:rPr lang="en-US" sz="2800" dirty="0" err="1">
                <a:solidFill>
                  <a:srgbClr val="FFFFFF"/>
                </a:solidFill>
                <a:latin typeface="Arial" panose="020B0604020202020204"/>
              </a:rPr>
              <a:t>Trung</a:t>
            </a:r>
            <a:r>
              <a:rPr lang="en-US" sz="2800" dirty="0">
                <a:solidFill>
                  <a:srgbClr val="FFFFFF"/>
                </a:solidFill>
                <a:latin typeface="Arial" panose="020B0604020202020204"/>
              </a:rPr>
              <a:t> </a:t>
            </a:r>
            <a:r>
              <a:rPr lang="en-US" sz="2800" dirty="0" err="1" smtClean="0">
                <a:solidFill>
                  <a:srgbClr val="FFFFFF"/>
                </a:solidFill>
                <a:latin typeface="Arial" panose="020B0604020202020204"/>
              </a:rPr>
              <a:t>Quốc</a:t>
            </a:r>
            <a:endParaRPr lang="en-US" sz="2800" dirty="0">
              <a:solidFill>
                <a:srgbClr val="FFFFFF"/>
              </a:solidFill>
              <a:latin typeface="Arial" panose="020B0604020202020204"/>
            </a:endParaRPr>
          </a:p>
          <a:p>
            <a:pPr algn="ctr">
              <a:lnSpc>
                <a:spcPts val="4480"/>
              </a:lnSpc>
            </a:pPr>
            <a:r>
              <a:rPr lang="en-US" sz="2800" dirty="0" smtClean="0">
                <a:solidFill>
                  <a:srgbClr val="FFFFFF"/>
                </a:solidFill>
                <a:latin typeface="Arial" panose="020B0604020202020204"/>
              </a:rPr>
              <a:t> </a:t>
            </a:r>
            <a:r>
              <a:rPr lang="en-US" sz="2800" dirty="0" err="1">
                <a:solidFill>
                  <a:srgbClr val="FFFFFF"/>
                </a:solidFill>
                <a:latin typeface="Arial" panose="020B0604020202020204"/>
              </a:rPr>
              <a:t>từng</a:t>
            </a:r>
            <a:r>
              <a:rPr lang="en-US" sz="2800" dirty="0">
                <a:solidFill>
                  <a:srgbClr val="FFFFFF"/>
                </a:solidFill>
                <a:latin typeface="Arial" panose="020B0604020202020204"/>
              </a:rPr>
              <a:t> </a:t>
            </a:r>
            <a:r>
              <a:rPr lang="en-US" sz="2800" dirty="0" err="1">
                <a:solidFill>
                  <a:srgbClr val="FFFFFF"/>
                </a:solidFill>
                <a:latin typeface="Arial" panose="020B0604020202020204"/>
              </a:rPr>
              <a:t>bước</a:t>
            </a:r>
            <a:r>
              <a:rPr lang="en-US" sz="2800" dirty="0">
                <a:solidFill>
                  <a:srgbClr val="FFFFFF"/>
                </a:solidFill>
                <a:latin typeface="Arial" panose="020B0604020202020204"/>
              </a:rPr>
              <a:t> </a:t>
            </a:r>
            <a:r>
              <a:rPr lang="en-US" sz="2800" dirty="0" err="1">
                <a:solidFill>
                  <a:srgbClr val="FFFFFF"/>
                </a:solidFill>
                <a:latin typeface="Arial" panose="020B0604020202020204"/>
              </a:rPr>
              <a:t>hoàn</a:t>
            </a:r>
            <a:r>
              <a:rPr lang="en-US" sz="2800" dirty="0">
                <a:solidFill>
                  <a:srgbClr val="FFFFFF"/>
                </a:solidFill>
                <a:latin typeface="Arial" panose="020B0604020202020204"/>
              </a:rPr>
              <a:t> </a:t>
            </a:r>
            <a:r>
              <a:rPr lang="en-US" sz="2800" dirty="0" err="1">
                <a:solidFill>
                  <a:srgbClr val="FFFFFF"/>
                </a:solidFill>
                <a:latin typeface="Arial" panose="020B0604020202020204"/>
              </a:rPr>
              <a:t>thiện</a:t>
            </a:r>
            <a:r>
              <a:rPr lang="en-US" sz="2800" dirty="0">
                <a:solidFill>
                  <a:srgbClr val="FFFFFF"/>
                </a:solidFill>
                <a:latin typeface="Arial" panose="020B0604020202020204"/>
              </a:rPr>
              <a:t> </a:t>
            </a:r>
            <a:r>
              <a:rPr lang="en-US" sz="2800" dirty="0" err="1">
                <a:solidFill>
                  <a:srgbClr val="FFFFFF"/>
                </a:solidFill>
                <a:latin typeface="Arial" panose="020B0604020202020204"/>
              </a:rPr>
              <a:t>việc</a:t>
            </a:r>
            <a:r>
              <a:rPr lang="en-US" sz="2800" dirty="0">
                <a:solidFill>
                  <a:srgbClr val="FFFFFF"/>
                </a:solidFill>
                <a:latin typeface="Arial" panose="020B0604020202020204"/>
              </a:rPr>
              <a:t> </a:t>
            </a:r>
            <a:r>
              <a:rPr lang="en-US" sz="2800" dirty="0" err="1">
                <a:solidFill>
                  <a:srgbClr val="FFFFFF"/>
                </a:solidFill>
                <a:latin typeface="Arial" panose="020B0604020202020204"/>
              </a:rPr>
              <a:t>phân</a:t>
            </a:r>
            <a:r>
              <a:rPr lang="en-US" sz="2800" dirty="0">
                <a:solidFill>
                  <a:srgbClr val="FFFFFF"/>
                </a:solidFill>
                <a:latin typeface="Arial" panose="020B0604020202020204"/>
              </a:rPr>
              <a:t> </a:t>
            </a:r>
            <a:r>
              <a:rPr lang="en-US" sz="2800" dirty="0" err="1">
                <a:solidFill>
                  <a:srgbClr val="FFFFFF"/>
                </a:solidFill>
                <a:latin typeface="Arial" panose="020B0604020202020204"/>
              </a:rPr>
              <a:t>giới</a:t>
            </a:r>
            <a:r>
              <a:rPr lang="en-US" sz="2800" dirty="0">
                <a:solidFill>
                  <a:srgbClr val="FFFFFF"/>
                </a:solidFill>
                <a:latin typeface="Arial" panose="020B0604020202020204"/>
              </a:rPr>
              <a:t>, </a:t>
            </a:r>
            <a:r>
              <a:rPr lang="en-US" sz="2800" dirty="0" err="1">
                <a:solidFill>
                  <a:srgbClr val="FFFFFF"/>
                </a:solidFill>
                <a:latin typeface="Arial" panose="020B0604020202020204"/>
              </a:rPr>
              <a:t>cắm</a:t>
            </a:r>
            <a:r>
              <a:rPr lang="en-US" sz="2800" dirty="0">
                <a:solidFill>
                  <a:srgbClr val="FFFFFF"/>
                </a:solidFill>
                <a:latin typeface="Arial" panose="020B0604020202020204"/>
              </a:rPr>
              <a:t> </a:t>
            </a:r>
            <a:r>
              <a:rPr lang="en-US" sz="2800" dirty="0" err="1">
                <a:solidFill>
                  <a:srgbClr val="FFFFFF"/>
                </a:solidFill>
                <a:latin typeface="Arial" panose="020B0604020202020204"/>
              </a:rPr>
              <a:t>mốc</a:t>
            </a:r>
            <a:r>
              <a:rPr lang="en-US" sz="2800" dirty="0">
                <a:solidFill>
                  <a:srgbClr val="FFFFFF"/>
                </a:solidFill>
                <a:latin typeface="Arial" panose="020B0604020202020204"/>
              </a:rPr>
              <a:t> </a:t>
            </a:r>
            <a:r>
              <a:rPr lang="en-US" sz="2800" dirty="0" err="1">
                <a:solidFill>
                  <a:srgbClr val="FFFFFF"/>
                </a:solidFill>
                <a:latin typeface="Arial" panose="020B0604020202020204"/>
              </a:rPr>
              <a:t>đường</a:t>
            </a:r>
            <a:r>
              <a:rPr lang="en-US" sz="2800" dirty="0">
                <a:solidFill>
                  <a:srgbClr val="FFFFFF"/>
                </a:solidFill>
                <a:latin typeface="Arial" panose="020B0604020202020204"/>
              </a:rPr>
              <a:t> </a:t>
            </a:r>
            <a:r>
              <a:rPr lang="en-US" sz="2800" dirty="0" err="1">
                <a:solidFill>
                  <a:srgbClr val="FFFFFF"/>
                </a:solidFill>
                <a:latin typeface="Arial" panose="020B0604020202020204"/>
              </a:rPr>
              <a:t>biên</a:t>
            </a:r>
            <a:r>
              <a:rPr lang="en-US" sz="2800" dirty="0">
                <a:solidFill>
                  <a:srgbClr val="FFFFFF"/>
                </a:solidFill>
                <a:latin typeface="Arial" panose="020B0604020202020204"/>
              </a:rPr>
              <a:t> </a:t>
            </a:r>
            <a:r>
              <a:rPr lang="en-US" sz="2800" dirty="0" err="1">
                <a:solidFill>
                  <a:srgbClr val="FFFFFF"/>
                </a:solidFill>
                <a:latin typeface="Arial" panose="020B0604020202020204"/>
              </a:rPr>
              <a:t>giới</a:t>
            </a:r>
            <a:r>
              <a:rPr lang="en-US" sz="2800" dirty="0">
                <a:solidFill>
                  <a:srgbClr val="FFFFFF"/>
                </a:solidFill>
                <a:latin typeface="Arial" panose="020B0604020202020204"/>
              </a:rPr>
              <a:t> </a:t>
            </a:r>
            <a:r>
              <a:rPr lang="en-US" sz="2800" dirty="0" err="1">
                <a:solidFill>
                  <a:srgbClr val="FFFFFF"/>
                </a:solidFill>
                <a:latin typeface="Arial" panose="020B0604020202020204"/>
              </a:rPr>
              <a:t>trên</a:t>
            </a:r>
            <a:r>
              <a:rPr lang="en-US" sz="2800" dirty="0">
                <a:solidFill>
                  <a:srgbClr val="FFFFFF"/>
                </a:solidFill>
                <a:latin typeface="Arial" panose="020B0604020202020204"/>
              </a:rPr>
              <a:t> </a:t>
            </a:r>
            <a:r>
              <a:rPr lang="en-US" sz="2800" dirty="0" err="1">
                <a:solidFill>
                  <a:srgbClr val="FFFFFF"/>
                </a:solidFill>
                <a:latin typeface="Arial" panose="020B0604020202020204"/>
              </a:rPr>
              <a:t>bộ</a:t>
            </a:r>
            <a:r>
              <a:rPr lang="en-US" sz="2800" dirty="0">
                <a:solidFill>
                  <a:srgbClr val="FFFFFF"/>
                </a:solidFill>
                <a:latin typeface="Arial" panose="020B0604020202020204"/>
              </a:rPr>
              <a:t> </a:t>
            </a:r>
            <a:r>
              <a:rPr lang="en-US" sz="2800" dirty="0" err="1">
                <a:solidFill>
                  <a:srgbClr val="FFFFFF"/>
                </a:solidFill>
                <a:latin typeface="Arial" panose="020B0604020202020204"/>
              </a:rPr>
              <a:t>với</a:t>
            </a:r>
            <a:r>
              <a:rPr lang="en-US" sz="2800" dirty="0">
                <a:solidFill>
                  <a:srgbClr val="FFFFFF"/>
                </a:solidFill>
                <a:latin typeface="Arial" panose="020B0604020202020204"/>
              </a:rPr>
              <a:t> </a:t>
            </a:r>
            <a:r>
              <a:rPr lang="en-US" sz="2800" dirty="0" err="1">
                <a:solidFill>
                  <a:srgbClr val="FFFFFF"/>
                </a:solidFill>
                <a:latin typeface="Arial" panose="020B0604020202020204"/>
              </a:rPr>
              <a:t>Lào</a:t>
            </a:r>
            <a:r>
              <a:rPr lang="en-US" sz="2800" dirty="0">
                <a:solidFill>
                  <a:srgbClr val="FFFFFF"/>
                </a:solidFill>
                <a:latin typeface="Arial" panose="020B0604020202020204"/>
              </a:rPr>
              <a:t>, </a:t>
            </a:r>
            <a:r>
              <a:rPr lang="en-US" sz="2800" dirty="0" err="1">
                <a:solidFill>
                  <a:srgbClr val="FFFFFF"/>
                </a:solidFill>
                <a:latin typeface="Arial" panose="020B0604020202020204"/>
              </a:rPr>
              <a:t>Campuchia</a:t>
            </a:r>
            <a:r>
              <a:rPr lang="en-US" sz="2800" dirty="0">
                <a:solidFill>
                  <a:srgbClr val="FFFFFF"/>
                </a:solidFill>
                <a:latin typeface="Arial" panose="020B0604020202020204"/>
              </a:rPr>
              <a:t>.</a:t>
            </a:r>
            <a:endParaRPr lang="en-US" sz="2800" dirty="0">
              <a:solidFill>
                <a:srgbClr val="FFFFFF"/>
              </a:solidFill>
              <a:latin typeface="Arial" panose="020B0604020202020204"/>
            </a:endParaRPr>
          </a:p>
        </p:txBody>
      </p:sp>
      <p:cxnSp>
        <p:nvCxnSpPr>
          <p:cNvPr id="20" name="Straight Arrow Connector 19"/>
          <p:cNvCxnSpPr/>
          <p:nvPr/>
        </p:nvCxnSpPr>
        <p:spPr>
          <a:xfrm>
            <a:off x="4209523" y="5461286"/>
            <a:ext cx="1276877" cy="17269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Rectangle 24"/>
          <p:cNvSpPr/>
          <p:nvPr/>
        </p:nvSpPr>
        <p:spPr>
          <a:xfrm>
            <a:off x="5505074" y="6664530"/>
            <a:ext cx="9365411" cy="27461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ts val="4480"/>
              </a:lnSpc>
            </a:pPr>
            <a:r>
              <a:rPr lang="en-US" sz="2800" dirty="0" err="1" smtClean="0">
                <a:solidFill>
                  <a:srgbClr val="FFFFFF"/>
                </a:solidFill>
                <a:latin typeface="Arial" panose="020B0604020202020204"/>
              </a:rPr>
              <a:t>Đẩy</a:t>
            </a:r>
            <a:r>
              <a:rPr lang="en-US" sz="2800" dirty="0" smtClean="0">
                <a:solidFill>
                  <a:srgbClr val="FFFFFF"/>
                </a:solidFill>
                <a:latin typeface="Arial" panose="020B0604020202020204"/>
              </a:rPr>
              <a:t> </a:t>
            </a:r>
            <a:r>
              <a:rPr lang="en-US" sz="2800" dirty="0" err="1">
                <a:solidFill>
                  <a:srgbClr val="FFFFFF"/>
                </a:solidFill>
                <a:latin typeface="Arial" panose="020B0604020202020204"/>
              </a:rPr>
              <a:t>mạnh</a:t>
            </a:r>
            <a:r>
              <a:rPr lang="en-US" sz="2800" dirty="0">
                <a:solidFill>
                  <a:srgbClr val="FFFFFF"/>
                </a:solidFill>
                <a:latin typeface="Arial" panose="020B0604020202020204"/>
              </a:rPr>
              <a:t> </a:t>
            </a:r>
            <a:r>
              <a:rPr lang="en-US" sz="2800" dirty="0" err="1">
                <a:solidFill>
                  <a:srgbClr val="FFFFFF"/>
                </a:solidFill>
                <a:latin typeface="Arial" panose="020B0604020202020204"/>
              </a:rPr>
              <a:t>đấu</a:t>
            </a:r>
            <a:r>
              <a:rPr lang="en-US" sz="2800" dirty="0">
                <a:solidFill>
                  <a:srgbClr val="FFFFFF"/>
                </a:solidFill>
                <a:latin typeface="Arial" panose="020B0604020202020204"/>
              </a:rPr>
              <a:t> </a:t>
            </a:r>
            <a:r>
              <a:rPr lang="en-US" sz="2800" dirty="0" err="1">
                <a:solidFill>
                  <a:srgbClr val="FFFFFF"/>
                </a:solidFill>
                <a:latin typeface="Arial" panose="020B0604020202020204"/>
              </a:rPr>
              <a:t>tranh</a:t>
            </a:r>
            <a:r>
              <a:rPr lang="en-US" sz="2800" dirty="0">
                <a:solidFill>
                  <a:srgbClr val="FFFFFF"/>
                </a:solidFill>
                <a:latin typeface="Arial" panose="020B0604020202020204"/>
              </a:rPr>
              <a:t> </a:t>
            </a:r>
            <a:r>
              <a:rPr lang="en-US" sz="2800" dirty="0" err="1">
                <a:solidFill>
                  <a:srgbClr val="FFFFFF"/>
                </a:solidFill>
                <a:latin typeface="Arial" panose="020B0604020202020204"/>
              </a:rPr>
              <a:t>làm</a:t>
            </a:r>
            <a:r>
              <a:rPr lang="en-US" sz="2800" dirty="0">
                <a:solidFill>
                  <a:srgbClr val="FFFFFF"/>
                </a:solidFill>
                <a:latin typeface="Arial" panose="020B0604020202020204"/>
              </a:rPr>
              <a:t> </a:t>
            </a:r>
            <a:r>
              <a:rPr lang="en-US" sz="2800" dirty="0" err="1">
                <a:solidFill>
                  <a:srgbClr val="FFFFFF"/>
                </a:solidFill>
                <a:latin typeface="Arial" panose="020B0604020202020204"/>
              </a:rPr>
              <a:t>thất</a:t>
            </a:r>
            <a:r>
              <a:rPr lang="en-US" sz="2800" dirty="0">
                <a:solidFill>
                  <a:srgbClr val="FFFFFF"/>
                </a:solidFill>
                <a:latin typeface="Arial" panose="020B0604020202020204"/>
              </a:rPr>
              <a:t> </a:t>
            </a:r>
            <a:r>
              <a:rPr lang="en-US" sz="2800" dirty="0" err="1">
                <a:solidFill>
                  <a:srgbClr val="FFFFFF"/>
                </a:solidFill>
                <a:latin typeface="Arial" panose="020B0604020202020204"/>
              </a:rPr>
              <a:t>bại</a:t>
            </a:r>
            <a:r>
              <a:rPr lang="en-US" sz="2800" dirty="0">
                <a:solidFill>
                  <a:srgbClr val="FFFFFF"/>
                </a:solidFill>
                <a:latin typeface="Arial" panose="020B0604020202020204"/>
              </a:rPr>
              <a:t> </a:t>
            </a:r>
            <a:r>
              <a:rPr lang="en-US" sz="2800" dirty="0" err="1">
                <a:solidFill>
                  <a:srgbClr val="FFFFFF"/>
                </a:solidFill>
                <a:latin typeface="Arial" panose="020B0604020202020204"/>
              </a:rPr>
              <a:t>âm</a:t>
            </a:r>
            <a:r>
              <a:rPr lang="en-US" sz="2800" dirty="0">
                <a:solidFill>
                  <a:srgbClr val="FFFFFF"/>
                </a:solidFill>
                <a:latin typeface="Arial" panose="020B0604020202020204"/>
              </a:rPr>
              <a:t> </a:t>
            </a:r>
            <a:r>
              <a:rPr lang="en-US" sz="2800" dirty="0" err="1">
                <a:solidFill>
                  <a:srgbClr val="FFFFFF"/>
                </a:solidFill>
                <a:latin typeface="Arial" panose="020B0604020202020204"/>
              </a:rPr>
              <a:t>mưu</a:t>
            </a:r>
            <a:r>
              <a:rPr lang="en-US" sz="2800" dirty="0">
                <a:solidFill>
                  <a:srgbClr val="FFFFFF"/>
                </a:solidFill>
                <a:latin typeface="Arial" panose="020B0604020202020204"/>
              </a:rPr>
              <a:t> “</a:t>
            </a:r>
            <a:r>
              <a:rPr lang="en-US" sz="2800" dirty="0" err="1">
                <a:solidFill>
                  <a:srgbClr val="FFFFFF"/>
                </a:solidFill>
                <a:latin typeface="Arial" panose="020B0604020202020204"/>
              </a:rPr>
              <a:t>diễn</a:t>
            </a:r>
            <a:r>
              <a:rPr lang="en-US" sz="2800" dirty="0">
                <a:solidFill>
                  <a:srgbClr val="FFFFFF"/>
                </a:solidFill>
                <a:latin typeface="Arial" panose="020B0604020202020204"/>
              </a:rPr>
              <a:t> </a:t>
            </a:r>
            <a:r>
              <a:rPr lang="en-US" sz="2800" dirty="0" err="1">
                <a:solidFill>
                  <a:srgbClr val="FFFFFF"/>
                </a:solidFill>
                <a:latin typeface="Arial" panose="020B0604020202020204"/>
              </a:rPr>
              <a:t>biến</a:t>
            </a:r>
            <a:r>
              <a:rPr lang="en-US" sz="2800" dirty="0">
                <a:solidFill>
                  <a:srgbClr val="FFFFFF"/>
                </a:solidFill>
                <a:latin typeface="Arial" panose="020B0604020202020204"/>
              </a:rPr>
              <a:t> </a:t>
            </a:r>
            <a:r>
              <a:rPr lang="en-US" sz="2800" dirty="0" err="1">
                <a:solidFill>
                  <a:srgbClr val="FFFFFF"/>
                </a:solidFill>
                <a:latin typeface="Arial" panose="020B0604020202020204"/>
              </a:rPr>
              <a:t>hòa</a:t>
            </a:r>
            <a:r>
              <a:rPr lang="en-US" sz="2800" dirty="0">
                <a:solidFill>
                  <a:srgbClr val="FFFFFF"/>
                </a:solidFill>
                <a:latin typeface="Arial" panose="020B0604020202020204"/>
              </a:rPr>
              <a:t> </a:t>
            </a:r>
            <a:r>
              <a:rPr lang="en-US" sz="2800" dirty="0" err="1">
                <a:solidFill>
                  <a:srgbClr val="FFFFFF"/>
                </a:solidFill>
                <a:latin typeface="Arial" panose="020B0604020202020204"/>
              </a:rPr>
              <a:t>bình</a:t>
            </a:r>
            <a:r>
              <a:rPr lang="en-US" sz="2800" dirty="0">
                <a:solidFill>
                  <a:srgbClr val="FFFFFF"/>
                </a:solidFill>
                <a:latin typeface="Arial" panose="020B0604020202020204"/>
              </a:rPr>
              <a:t>”, </a:t>
            </a:r>
            <a:r>
              <a:rPr lang="en-US" sz="2800" dirty="0" err="1">
                <a:solidFill>
                  <a:srgbClr val="FFFFFF"/>
                </a:solidFill>
                <a:latin typeface="Arial" panose="020B0604020202020204"/>
              </a:rPr>
              <a:t>hoạt</a:t>
            </a:r>
            <a:r>
              <a:rPr lang="en-US" sz="2800" dirty="0">
                <a:solidFill>
                  <a:srgbClr val="FFFFFF"/>
                </a:solidFill>
                <a:latin typeface="Arial" panose="020B0604020202020204"/>
              </a:rPr>
              <a:t> </a:t>
            </a:r>
            <a:r>
              <a:rPr lang="en-US" sz="2800" dirty="0" err="1">
                <a:solidFill>
                  <a:srgbClr val="FFFFFF"/>
                </a:solidFill>
                <a:latin typeface="Arial" panose="020B0604020202020204"/>
              </a:rPr>
              <a:t>động</a:t>
            </a:r>
            <a:r>
              <a:rPr lang="en-US" sz="2800" dirty="0">
                <a:solidFill>
                  <a:srgbClr val="FFFFFF"/>
                </a:solidFill>
                <a:latin typeface="Arial" panose="020B0604020202020204"/>
              </a:rPr>
              <a:t> </a:t>
            </a:r>
            <a:r>
              <a:rPr lang="en-US" sz="2800" dirty="0" err="1">
                <a:solidFill>
                  <a:srgbClr val="FFFFFF"/>
                </a:solidFill>
                <a:latin typeface="Arial" panose="020B0604020202020204"/>
              </a:rPr>
              <a:t>phá</a:t>
            </a:r>
            <a:r>
              <a:rPr lang="en-US" sz="2800" dirty="0">
                <a:solidFill>
                  <a:srgbClr val="FFFFFF"/>
                </a:solidFill>
                <a:latin typeface="Arial" panose="020B0604020202020204"/>
              </a:rPr>
              <a:t> </a:t>
            </a:r>
            <a:r>
              <a:rPr lang="en-US" sz="2800" dirty="0" err="1">
                <a:solidFill>
                  <a:srgbClr val="FFFFFF"/>
                </a:solidFill>
                <a:latin typeface="Arial" panose="020B0604020202020204"/>
              </a:rPr>
              <a:t>hoại</a:t>
            </a:r>
            <a:r>
              <a:rPr lang="en-US" sz="2800" dirty="0">
                <a:solidFill>
                  <a:srgbClr val="FFFFFF"/>
                </a:solidFill>
                <a:latin typeface="Arial" panose="020B0604020202020204"/>
              </a:rPr>
              <a:t>, </a:t>
            </a:r>
            <a:r>
              <a:rPr lang="en-US" sz="2800" dirty="0" err="1">
                <a:solidFill>
                  <a:srgbClr val="FFFFFF"/>
                </a:solidFill>
                <a:latin typeface="Arial" panose="020B0604020202020204"/>
              </a:rPr>
              <a:t>gây</a:t>
            </a:r>
            <a:r>
              <a:rPr lang="en-US" sz="2800" dirty="0">
                <a:solidFill>
                  <a:srgbClr val="FFFFFF"/>
                </a:solidFill>
                <a:latin typeface="Arial" panose="020B0604020202020204"/>
              </a:rPr>
              <a:t> </a:t>
            </a:r>
            <a:r>
              <a:rPr lang="en-US" sz="2800" dirty="0" err="1">
                <a:solidFill>
                  <a:srgbClr val="FFFFFF"/>
                </a:solidFill>
                <a:latin typeface="Arial" panose="020B0604020202020204"/>
              </a:rPr>
              <a:t>rối</a:t>
            </a:r>
            <a:r>
              <a:rPr lang="en-US" sz="2800" dirty="0">
                <a:solidFill>
                  <a:srgbClr val="FFFFFF"/>
                </a:solidFill>
                <a:latin typeface="Arial" panose="020B0604020202020204"/>
              </a:rPr>
              <a:t>, </a:t>
            </a:r>
            <a:r>
              <a:rPr lang="en-US" sz="2800" dirty="0" err="1">
                <a:solidFill>
                  <a:srgbClr val="FFFFFF"/>
                </a:solidFill>
                <a:latin typeface="Arial" panose="020B0604020202020204"/>
              </a:rPr>
              <a:t>bạo</a:t>
            </a:r>
            <a:r>
              <a:rPr lang="en-US" sz="2800" dirty="0">
                <a:solidFill>
                  <a:srgbClr val="FFFFFF"/>
                </a:solidFill>
                <a:latin typeface="Arial" panose="020B0604020202020204"/>
              </a:rPr>
              <a:t> </a:t>
            </a:r>
            <a:r>
              <a:rPr lang="en-US" sz="2800" dirty="0" err="1">
                <a:solidFill>
                  <a:srgbClr val="FFFFFF"/>
                </a:solidFill>
                <a:latin typeface="Arial" panose="020B0604020202020204"/>
              </a:rPr>
              <a:t>loạn</a:t>
            </a:r>
            <a:r>
              <a:rPr lang="en-US" sz="2800" dirty="0">
                <a:solidFill>
                  <a:srgbClr val="FFFFFF"/>
                </a:solidFill>
                <a:latin typeface="Arial" panose="020B0604020202020204"/>
              </a:rPr>
              <a:t> </a:t>
            </a:r>
            <a:r>
              <a:rPr lang="en-US" sz="2800" dirty="0" err="1">
                <a:solidFill>
                  <a:srgbClr val="FFFFFF"/>
                </a:solidFill>
                <a:latin typeface="Arial" panose="020B0604020202020204"/>
              </a:rPr>
              <a:t>lật</a:t>
            </a:r>
            <a:r>
              <a:rPr lang="en-US" sz="2800" dirty="0">
                <a:solidFill>
                  <a:srgbClr val="FFFFFF"/>
                </a:solidFill>
                <a:latin typeface="Arial" panose="020B0604020202020204"/>
              </a:rPr>
              <a:t> </a:t>
            </a:r>
            <a:r>
              <a:rPr lang="en-US" sz="2800" dirty="0" err="1">
                <a:solidFill>
                  <a:srgbClr val="FFFFFF"/>
                </a:solidFill>
                <a:latin typeface="Arial" panose="020B0604020202020204"/>
              </a:rPr>
              <a:t>đổ</a:t>
            </a:r>
            <a:r>
              <a:rPr lang="en-US" sz="2800" dirty="0">
                <a:solidFill>
                  <a:srgbClr val="FFFFFF"/>
                </a:solidFill>
                <a:latin typeface="Arial" panose="020B0604020202020204"/>
              </a:rPr>
              <a:t> </a:t>
            </a:r>
            <a:r>
              <a:rPr lang="en-US" sz="2800" dirty="0" err="1">
                <a:solidFill>
                  <a:srgbClr val="FFFFFF"/>
                </a:solidFill>
                <a:latin typeface="Arial" panose="020B0604020202020204"/>
              </a:rPr>
              <a:t>của</a:t>
            </a:r>
            <a:r>
              <a:rPr lang="en-US" sz="2800" dirty="0">
                <a:solidFill>
                  <a:srgbClr val="FFFFFF"/>
                </a:solidFill>
                <a:latin typeface="Arial" panose="020B0604020202020204"/>
              </a:rPr>
              <a:t> </a:t>
            </a:r>
            <a:r>
              <a:rPr lang="en-US" sz="2800" dirty="0" err="1">
                <a:solidFill>
                  <a:srgbClr val="FFFFFF"/>
                </a:solidFill>
                <a:latin typeface="Arial" panose="020B0604020202020204"/>
              </a:rPr>
              <a:t>các</a:t>
            </a:r>
            <a:r>
              <a:rPr lang="en-US" sz="2800" dirty="0">
                <a:solidFill>
                  <a:srgbClr val="FFFFFF"/>
                </a:solidFill>
                <a:latin typeface="Arial" panose="020B0604020202020204"/>
              </a:rPr>
              <a:t> </a:t>
            </a:r>
            <a:r>
              <a:rPr lang="en-US" sz="2800" dirty="0" err="1">
                <a:solidFill>
                  <a:srgbClr val="FFFFFF"/>
                </a:solidFill>
                <a:latin typeface="Arial" panose="020B0604020202020204"/>
              </a:rPr>
              <a:t>thế</a:t>
            </a:r>
            <a:r>
              <a:rPr lang="en-US" sz="2800" dirty="0">
                <a:solidFill>
                  <a:srgbClr val="FFFFFF"/>
                </a:solidFill>
                <a:latin typeface="Arial" panose="020B0604020202020204"/>
              </a:rPr>
              <a:t> </a:t>
            </a:r>
            <a:r>
              <a:rPr lang="en-US" sz="2800" dirty="0" err="1">
                <a:solidFill>
                  <a:srgbClr val="FFFFFF"/>
                </a:solidFill>
                <a:latin typeface="Arial" panose="020B0604020202020204"/>
              </a:rPr>
              <a:t>lực</a:t>
            </a:r>
            <a:r>
              <a:rPr lang="en-US" sz="2800" dirty="0">
                <a:solidFill>
                  <a:srgbClr val="FFFFFF"/>
                </a:solidFill>
                <a:latin typeface="Arial" panose="020B0604020202020204"/>
              </a:rPr>
              <a:t> </a:t>
            </a:r>
            <a:r>
              <a:rPr lang="en-US" sz="2800" dirty="0" err="1">
                <a:solidFill>
                  <a:srgbClr val="FFFFFF"/>
                </a:solidFill>
                <a:latin typeface="Arial" panose="020B0604020202020204"/>
              </a:rPr>
              <a:t>thù</a:t>
            </a:r>
            <a:r>
              <a:rPr lang="en-US" sz="2800" dirty="0">
                <a:solidFill>
                  <a:srgbClr val="FFFFFF"/>
                </a:solidFill>
                <a:latin typeface="Arial" panose="020B0604020202020204"/>
              </a:rPr>
              <a:t> </a:t>
            </a:r>
            <a:r>
              <a:rPr lang="en-US" sz="2800" dirty="0" err="1">
                <a:solidFill>
                  <a:srgbClr val="FFFFFF"/>
                </a:solidFill>
                <a:latin typeface="Arial" panose="020B0604020202020204"/>
              </a:rPr>
              <a:t>địch</a:t>
            </a:r>
            <a:r>
              <a:rPr lang="en-US" sz="2800" dirty="0">
                <a:solidFill>
                  <a:srgbClr val="FFFFFF"/>
                </a:solidFill>
                <a:latin typeface="Arial" panose="020B0604020202020204"/>
              </a:rPr>
              <a:t>; </a:t>
            </a:r>
            <a:r>
              <a:rPr lang="en-US" sz="2800" dirty="0" err="1">
                <a:solidFill>
                  <a:srgbClr val="FFFFFF"/>
                </a:solidFill>
                <a:latin typeface="Arial" panose="020B0604020202020204"/>
              </a:rPr>
              <a:t>đối</a:t>
            </a:r>
            <a:r>
              <a:rPr lang="en-US" sz="2800" dirty="0">
                <a:solidFill>
                  <a:srgbClr val="FFFFFF"/>
                </a:solidFill>
                <a:latin typeface="Arial" panose="020B0604020202020204"/>
              </a:rPr>
              <a:t> </a:t>
            </a:r>
            <a:r>
              <a:rPr lang="en-US" sz="2800" dirty="0" err="1">
                <a:solidFill>
                  <a:srgbClr val="FFFFFF"/>
                </a:solidFill>
                <a:latin typeface="Arial" panose="020B0604020202020204"/>
              </a:rPr>
              <a:t>phó</a:t>
            </a:r>
            <a:r>
              <a:rPr lang="en-US" sz="2800" dirty="0">
                <a:solidFill>
                  <a:srgbClr val="FFFFFF"/>
                </a:solidFill>
                <a:latin typeface="Arial" panose="020B0604020202020204"/>
              </a:rPr>
              <a:t> </a:t>
            </a:r>
            <a:r>
              <a:rPr lang="en-US" sz="2800" dirty="0" err="1">
                <a:solidFill>
                  <a:srgbClr val="FFFFFF"/>
                </a:solidFill>
                <a:latin typeface="Arial" panose="020B0604020202020204"/>
              </a:rPr>
              <a:t>có</a:t>
            </a:r>
            <a:r>
              <a:rPr lang="en-US" sz="2800" dirty="0">
                <a:solidFill>
                  <a:srgbClr val="FFFFFF"/>
                </a:solidFill>
                <a:latin typeface="Arial" panose="020B0604020202020204"/>
              </a:rPr>
              <a:t> </a:t>
            </a:r>
            <a:r>
              <a:rPr lang="en-US" sz="2800" dirty="0" err="1">
                <a:solidFill>
                  <a:srgbClr val="FFFFFF"/>
                </a:solidFill>
                <a:latin typeface="Arial" panose="020B0604020202020204"/>
              </a:rPr>
              <a:t>hiệu</a:t>
            </a:r>
            <a:r>
              <a:rPr lang="en-US" sz="2800" dirty="0">
                <a:solidFill>
                  <a:srgbClr val="FFFFFF"/>
                </a:solidFill>
                <a:latin typeface="Arial" panose="020B0604020202020204"/>
              </a:rPr>
              <a:t> </a:t>
            </a:r>
            <a:r>
              <a:rPr lang="en-US" sz="2800" dirty="0" err="1" smtClean="0">
                <a:solidFill>
                  <a:srgbClr val="FFFFFF"/>
                </a:solidFill>
                <a:latin typeface="Arial" panose="020B0604020202020204"/>
              </a:rPr>
              <a:t>quả</a:t>
            </a:r>
            <a:r>
              <a:rPr lang="en-US" sz="2800" dirty="0" smtClean="0">
                <a:solidFill>
                  <a:srgbClr val="FFFFFF"/>
                </a:solidFill>
                <a:latin typeface="Arial" panose="020B0604020202020204"/>
              </a:rPr>
              <a:t> </a:t>
            </a:r>
            <a:r>
              <a:rPr lang="en-US" sz="2800" dirty="0" err="1">
                <a:solidFill>
                  <a:srgbClr val="FFFFFF"/>
                </a:solidFill>
                <a:latin typeface="Arial" panose="020B0604020202020204"/>
              </a:rPr>
              <a:t>với</a:t>
            </a:r>
            <a:r>
              <a:rPr lang="en-US" sz="2800" dirty="0">
                <a:solidFill>
                  <a:srgbClr val="FFFFFF"/>
                </a:solidFill>
                <a:latin typeface="Arial" panose="020B0604020202020204"/>
              </a:rPr>
              <a:t> </a:t>
            </a:r>
            <a:r>
              <a:rPr lang="en-US" sz="2800" dirty="0" err="1">
                <a:solidFill>
                  <a:srgbClr val="FFFFFF"/>
                </a:solidFill>
                <a:latin typeface="Arial" panose="020B0604020202020204"/>
              </a:rPr>
              <a:t>mối</a:t>
            </a:r>
            <a:r>
              <a:rPr lang="en-US" sz="2800" dirty="0">
                <a:solidFill>
                  <a:srgbClr val="FFFFFF"/>
                </a:solidFill>
                <a:latin typeface="Arial" panose="020B0604020202020204"/>
              </a:rPr>
              <a:t> </a:t>
            </a:r>
            <a:r>
              <a:rPr lang="en-US" sz="2800" dirty="0" err="1">
                <a:solidFill>
                  <a:srgbClr val="FFFFFF"/>
                </a:solidFill>
                <a:latin typeface="Arial" panose="020B0604020202020204"/>
              </a:rPr>
              <a:t>đe</a:t>
            </a:r>
            <a:r>
              <a:rPr lang="en-US" sz="2800" dirty="0">
                <a:solidFill>
                  <a:srgbClr val="FFFFFF"/>
                </a:solidFill>
                <a:latin typeface="Arial" panose="020B0604020202020204"/>
              </a:rPr>
              <a:t> </a:t>
            </a:r>
            <a:r>
              <a:rPr lang="en-US" sz="2800" dirty="0" err="1">
                <a:solidFill>
                  <a:srgbClr val="FFFFFF"/>
                </a:solidFill>
                <a:latin typeface="Arial" panose="020B0604020202020204"/>
              </a:rPr>
              <a:t>dọa</a:t>
            </a:r>
            <a:r>
              <a:rPr lang="en-US" sz="2800" dirty="0">
                <a:solidFill>
                  <a:srgbClr val="FFFFFF"/>
                </a:solidFill>
                <a:latin typeface="Arial" panose="020B0604020202020204"/>
              </a:rPr>
              <a:t> an </a:t>
            </a:r>
            <a:r>
              <a:rPr lang="en-US" sz="2800" dirty="0" err="1">
                <a:solidFill>
                  <a:srgbClr val="FFFFFF"/>
                </a:solidFill>
                <a:latin typeface="Arial" panose="020B0604020202020204"/>
              </a:rPr>
              <a:t>ninh</a:t>
            </a:r>
            <a:r>
              <a:rPr lang="en-US" sz="2800" dirty="0">
                <a:solidFill>
                  <a:srgbClr val="FFFFFF"/>
                </a:solidFill>
                <a:latin typeface="Arial" panose="020B0604020202020204"/>
              </a:rPr>
              <a:t> phi </a:t>
            </a:r>
            <a:r>
              <a:rPr lang="en-US" sz="2800" dirty="0" err="1">
                <a:solidFill>
                  <a:srgbClr val="FFFFFF"/>
                </a:solidFill>
                <a:latin typeface="Arial" panose="020B0604020202020204"/>
              </a:rPr>
              <a:t>truyền</a:t>
            </a:r>
            <a:r>
              <a:rPr lang="en-US" sz="2800" dirty="0">
                <a:solidFill>
                  <a:srgbClr val="FFFFFF"/>
                </a:solidFill>
                <a:latin typeface="Arial" panose="020B0604020202020204"/>
              </a:rPr>
              <a:t> </a:t>
            </a:r>
            <a:r>
              <a:rPr lang="en-US" sz="2800" dirty="0" err="1">
                <a:solidFill>
                  <a:srgbClr val="FFFFFF"/>
                </a:solidFill>
                <a:latin typeface="Arial" panose="020B0604020202020204"/>
              </a:rPr>
              <a:t>thống</a:t>
            </a:r>
            <a:r>
              <a:rPr lang="en-US" sz="2800" dirty="0">
                <a:solidFill>
                  <a:srgbClr val="FFFFFF"/>
                </a:solidFill>
                <a:latin typeface="Arial" panose="020B0604020202020204"/>
              </a:rPr>
              <a:t>, </a:t>
            </a:r>
            <a:r>
              <a:rPr lang="en-US" sz="2800" dirty="0" err="1">
                <a:solidFill>
                  <a:srgbClr val="FFFFFF"/>
                </a:solidFill>
                <a:latin typeface="Arial" panose="020B0604020202020204"/>
              </a:rPr>
              <a:t>kiềm</a:t>
            </a:r>
            <a:r>
              <a:rPr lang="en-US" sz="2800" dirty="0">
                <a:solidFill>
                  <a:srgbClr val="FFFFFF"/>
                </a:solidFill>
                <a:latin typeface="Arial" panose="020B0604020202020204"/>
              </a:rPr>
              <a:t> </a:t>
            </a:r>
            <a:r>
              <a:rPr lang="en-US" sz="2800" dirty="0" err="1">
                <a:solidFill>
                  <a:srgbClr val="FFFFFF"/>
                </a:solidFill>
                <a:latin typeface="Arial" panose="020B0604020202020204"/>
              </a:rPr>
              <a:t>chế</a:t>
            </a:r>
            <a:r>
              <a:rPr lang="en-US" sz="2800" dirty="0">
                <a:solidFill>
                  <a:srgbClr val="FFFFFF"/>
                </a:solidFill>
                <a:latin typeface="Arial" panose="020B0604020202020204"/>
              </a:rPr>
              <a:t> </a:t>
            </a:r>
            <a:r>
              <a:rPr lang="en-US" sz="2800" dirty="0" err="1">
                <a:solidFill>
                  <a:srgbClr val="FFFFFF"/>
                </a:solidFill>
                <a:latin typeface="Arial" panose="020B0604020202020204"/>
              </a:rPr>
              <a:t>sự</a:t>
            </a:r>
            <a:r>
              <a:rPr lang="en-US" sz="2800" dirty="0">
                <a:solidFill>
                  <a:srgbClr val="FFFFFF"/>
                </a:solidFill>
                <a:latin typeface="Arial" panose="020B0604020202020204"/>
              </a:rPr>
              <a:t> </a:t>
            </a:r>
            <a:r>
              <a:rPr lang="en-US" sz="2800" dirty="0" err="1">
                <a:solidFill>
                  <a:srgbClr val="FFFFFF"/>
                </a:solidFill>
                <a:latin typeface="Arial" panose="020B0604020202020204"/>
              </a:rPr>
              <a:t>gia</a:t>
            </a:r>
            <a:r>
              <a:rPr lang="en-US" sz="2800" dirty="0">
                <a:solidFill>
                  <a:srgbClr val="FFFFFF"/>
                </a:solidFill>
                <a:latin typeface="Arial" panose="020B0604020202020204"/>
              </a:rPr>
              <a:t> </a:t>
            </a:r>
            <a:r>
              <a:rPr lang="en-US" sz="2800" dirty="0" err="1">
                <a:solidFill>
                  <a:srgbClr val="FFFFFF"/>
                </a:solidFill>
                <a:latin typeface="Arial" panose="020B0604020202020204"/>
              </a:rPr>
              <a:t>tăng</a:t>
            </a:r>
            <a:r>
              <a:rPr lang="en-US" sz="2800" dirty="0">
                <a:solidFill>
                  <a:srgbClr val="FFFFFF"/>
                </a:solidFill>
                <a:latin typeface="Arial" panose="020B0604020202020204"/>
              </a:rPr>
              <a:t> </a:t>
            </a:r>
            <a:r>
              <a:rPr lang="en-US" sz="2800" dirty="0" err="1">
                <a:solidFill>
                  <a:srgbClr val="FFFFFF"/>
                </a:solidFill>
                <a:latin typeface="Arial" panose="020B0604020202020204"/>
              </a:rPr>
              <a:t>tội</a:t>
            </a:r>
            <a:r>
              <a:rPr lang="en-US" sz="2800" dirty="0">
                <a:solidFill>
                  <a:srgbClr val="FFFFFF"/>
                </a:solidFill>
                <a:latin typeface="Arial" panose="020B0604020202020204"/>
              </a:rPr>
              <a:t> </a:t>
            </a:r>
            <a:r>
              <a:rPr lang="en-US" sz="2800" dirty="0" err="1">
                <a:solidFill>
                  <a:srgbClr val="FFFFFF"/>
                </a:solidFill>
                <a:latin typeface="Arial" panose="020B0604020202020204"/>
              </a:rPr>
              <a:t>phạm</a:t>
            </a:r>
            <a:r>
              <a:rPr lang="en-US" sz="2800" dirty="0">
                <a:solidFill>
                  <a:srgbClr val="FFFFFF"/>
                </a:solidFill>
                <a:latin typeface="Arial" panose="020B0604020202020204"/>
              </a:rPr>
              <a:t>.</a:t>
            </a:r>
            <a:endParaRPr lang="en-US" sz="2800" dirty="0">
              <a:solidFill>
                <a:srgbClr val="FFFFFF"/>
              </a:solidFill>
              <a:latin typeface="Arial" panose="020B0604020202020204"/>
            </a:endParaRPr>
          </a:p>
        </p:txBody>
      </p:sp>
      <p:sp>
        <p:nvSpPr>
          <p:cNvPr id="26" name="Freeform 14"/>
          <p:cNvSpPr/>
          <p:nvPr/>
        </p:nvSpPr>
        <p:spPr>
          <a:xfrm>
            <a:off x="15040902" y="6667993"/>
            <a:ext cx="2490296" cy="2742705"/>
          </a:xfrm>
          <a:custGeom>
            <a:avLst/>
            <a:gdLst/>
            <a:ahLst/>
            <a:cxnLst/>
            <a:rect l="l" t="t" r="r" b="b"/>
            <a:pathLst>
              <a:path w="8031279" h="5843281">
                <a:moveTo>
                  <a:pt x="0" y="0"/>
                </a:moveTo>
                <a:lnTo>
                  <a:pt x="8031279" y="0"/>
                </a:lnTo>
                <a:lnTo>
                  <a:pt x="8031279" y="5843281"/>
                </a:lnTo>
                <a:lnTo>
                  <a:pt x="0" y="5843281"/>
                </a:lnTo>
                <a:lnTo>
                  <a:pt x="0" y="0"/>
                </a:lnTo>
                <a:close/>
              </a:path>
            </a:pathLst>
          </a:custGeom>
          <a:blipFill>
            <a:blip r:embed="rId6"/>
            <a:stretch>
              <a:fillRect l="-17066" r="-17066"/>
            </a:stretch>
          </a:blipFill>
        </p:spPr>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fade">
                                      <p:cBhvr>
                                        <p:cTn id="17" dur="500"/>
                                        <p:tgtEl>
                                          <p:spTgt spid="2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500"/>
                                        <p:tgtEl>
                                          <p:spTgt spid="23"/>
                                        </p:tgtEl>
                                      </p:cBhvr>
                                    </p:animEffect>
                                  </p:childTnLst>
                                </p:cTn>
                              </p:par>
                              <p:par>
                                <p:cTn id="23" presetID="10" presetClass="entr" presetSubtype="0"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500"/>
                                        <p:tgtEl>
                                          <p:spTgt spid="12"/>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27"/>
                                        </p:tgtEl>
                                        <p:attrNameLst>
                                          <p:attrName>style.visibility</p:attrName>
                                        </p:attrNameLst>
                                      </p:cBhvr>
                                      <p:to>
                                        <p:strVal val="visible"/>
                                      </p:to>
                                    </p:set>
                                    <p:animEffect transition="in" filter="fade">
                                      <p:cBhvr>
                                        <p:cTn id="30" dur="500"/>
                                        <p:tgtEl>
                                          <p:spTgt spid="27"/>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fade">
                                      <p:cBhvr>
                                        <p:cTn id="35" dur="500"/>
                                        <p:tgtEl>
                                          <p:spTgt spid="11"/>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4"/>
                                        </p:tgtEl>
                                        <p:attrNameLst>
                                          <p:attrName>style.visibility</p:attrName>
                                        </p:attrNameLst>
                                      </p:cBhvr>
                                      <p:to>
                                        <p:strVal val="visible"/>
                                      </p:to>
                                    </p:set>
                                    <p:animEffect transition="in" filter="fade">
                                      <p:cBhvr>
                                        <p:cTn id="38" dur="500"/>
                                        <p:tgtEl>
                                          <p:spTgt spid="24"/>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20"/>
                                        </p:tgtEl>
                                        <p:attrNameLst>
                                          <p:attrName>style.visibility</p:attrName>
                                        </p:attrNameLst>
                                      </p:cBhvr>
                                      <p:to>
                                        <p:strVal val="visible"/>
                                      </p:to>
                                    </p:set>
                                    <p:animEffect transition="in" filter="fade">
                                      <p:cBhvr>
                                        <p:cTn id="43" dur="500"/>
                                        <p:tgtEl>
                                          <p:spTgt spid="20"/>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25"/>
                                        </p:tgtEl>
                                        <p:attrNameLst>
                                          <p:attrName>style.visibility</p:attrName>
                                        </p:attrNameLst>
                                      </p:cBhvr>
                                      <p:to>
                                        <p:strVal val="visible"/>
                                      </p:to>
                                    </p:set>
                                    <p:animEffect transition="in" filter="fade">
                                      <p:cBhvr>
                                        <p:cTn id="48" dur="500"/>
                                        <p:tgtEl>
                                          <p:spTgt spid="25"/>
                                        </p:tgtEl>
                                      </p:cBhvr>
                                    </p:animEffect>
                                  </p:childTnLst>
                                </p:cTn>
                              </p:par>
                              <p:par>
                                <p:cTn id="49" presetID="10" presetClass="entr" presetSubtype="0" fill="hold" nodeType="withEffect">
                                  <p:stCondLst>
                                    <p:cond delay="0"/>
                                  </p:stCondLst>
                                  <p:childTnLst>
                                    <p:set>
                                      <p:cBhvr>
                                        <p:cTn id="50" dur="1" fill="hold">
                                          <p:stCondLst>
                                            <p:cond delay="0"/>
                                          </p:stCondLst>
                                        </p:cTn>
                                        <p:tgtEl>
                                          <p:spTgt spid="26"/>
                                        </p:tgtEl>
                                        <p:attrNameLst>
                                          <p:attrName>style.visibility</p:attrName>
                                        </p:attrNameLst>
                                      </p:cBhvr>
                                      <p:to>
                                        <p:strVal val="visible"/>
                                      </p:to>
                                    </p:set>
                                    <p:animEffect transition="in" filter="fade">
                                      <p:cBhvr>
                                        <p:cTn id="51"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P spid="2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90000"/>
        </a:solidFill>
        <a:effectLst/>
      </p:bgPr>
    </p:bg>
    <p:spTree>
      <p:nvGrpSpPr>
        <p:cNvPr id="1" name=""/>
        <p:cNvGrpSpPr/>
        <p:nvPr/>
      </p:nvGrpSpPr>
      <p:grpSpPr>
        <a:xfrm>
          <a:off x="0" y="0"/>
          <a:ext cx="0" cy="0"/>
          <a:chOff x="0" y="0"/>
          <a:chExt cx="0" cy="0"/>
        </a:xfrm>
      </p:grpSpPr>
      <p:sp>
        <p:nvSpPr>
          <p:cNvPr id="2" name="Freeform 2"/>
          <p:cNvSpPr/>
          <p:nvPr/>
        </p:nvSpPr>
        <p:spPr>
          <a:xfrm>
            <a:off x="0" y="-4000500"/>
            <a:ext cx="18288000" cy="14480756"/>
          </a:xfrm>
          <a:custGeom>
            <a:avLst/>
            <a:gdLst/>
            <a:ahLst/>
            <a:cxnLst/>
            <a:rect l="l" t="t" r="r" b="b"/>
            <a:pathLst>
              <a:path w="18288000" h="14480756">
                <a:moveTo>
                  <a:pt x="0" y="0"/>
                </a:moveTo>
                <a:lnTo>
                  <a:pt x="18288000" y="0"/>
                </a:lnTo>
                <a:lnTo>
                  <a:pt x="18288000" y="14480756"/>
                </a:lnTo>
                <a:lnTo>
                  <a:pt x="0" y="14480756"/>
                </a:lnTo>
                <a:lnTo>
                  <a:pt x="0" y="0"/>
                </a:lnTo>
                <a:close/>
              </a:path>
            </a:pathLst>
          </a:custGeom>
          <a:blipFill>
            <a:blip r:embed="rId1"/>
            <a:stretch>
              <a:fillRect t="-17365" b="-8926"/>
            </a:stretch>
          </a:blipFill>
        </p:spPr>
      </p:sp>
      <p:sp>
        <p:nvSpPr>
          <p:cNvPr id="3" name="Freeform 3"/>
          <p:cNvSpPr/>
          <p:nvPr/>
        </p:nvSpPr>
        <p:spPr>
          <a:xfrm>
            <a:off x="1012047" y="7835488"/>
            <a:ext cx="1626390" cy="1772632"/>
          </a:xfrm>
          <a:custGeom>
            <a:avLst/>
            <a:gdLst/>
            <a:ahLst/>
            <a:cxnLst/>
            <a:rect l="l" t="t" r="r" b="b"/>
            <a:pathLst>
              <a:path w="1626390" h="1772632">
                <a:moveTo>
                  <a:pt x="0" y="0"/>
                </a:moveTo>
                <a:lnTo>
                  <a:pt x="1626390" y="0"/>
                </a:lnTo>
                <a:lnTo>
                  <a:pt x="1626390" y="1772632"/>
                </a:lnTo>
                <a:lnTo>
                  <a:pt x="0" y="17726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flipH="1">
            <a:off x="15727106" y="7845013"/>
            <a:ext cx="1626390" cy="1772632"/>
          </a:xfrm>
          <a:custGeom>
            <a:avLst/>
            <a:gdLst/>
            <a:ahLst/>
            <a:cxnLst/>
            <a:rect l="l" t="t" r="r" b="b"/>
            <a:pathLst>
              <a:path w="1626390" h="1772632">
                <a:moveTo>
                  <a:pt x="1626390" y="0"/>
                </a:moveTo>
                <a:lnTo>
                  <a:pt x="0" y="0"/>
                </a:lnTo>
                <a:lnTo>
                  <a:pt x="0" y="1772632"/>
                </a:lnTo>
                <a:lnTo>
                  <a:pt x="1626390" y="1772632"/>
                </a:lnTo>
                <a:lnTo>
                  <a:pt x="162639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flipV="1">
            <a:off x="845050" y="851483"/>
            <a:ext cx="1626390" cy="1772632"/>
          </a:xfrm>
          <a:custGeom>
            <a:avLst/>
            <a:gdLst/>
            <a:ahLst/>
            <a:cxnLst/>
            <a:rect l="l" t="t" r="r" b="b"/>
            <a:pathLst>
              <a:path w="1626390" h="1772632">
                <a:moveTo>
                  <a:pt x="0" y="1772632"/>
                </a:moveTo>
                <a:lnTo>
                  <a:pt x="1626390" y="1772632"/>
                </a:lnTo>
                <a:lnTo>
                  <a:pt x="1626390" y="0"/>
                </a:lnTo>
                <a:lnTo>
                  <a:pt x="0" y="0"/>
                </a:lnTo>
                <a:lnTo>
                  <a:pt x="0" y="1772632"/>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flipH="1" flipV="1">
            <a:off x="15785900" y="1028700"/>
            <a:ext cx="1626390" cy="1772632"/>
          </a:xfrm>
          <a:custGeom>
            <a:avLst/>
            <a:gdLst/>
            <a:ahLst/>
            <a:cxnLst/>
            <a:rect l="l" t="t" r="r" b="b"/>
            <a:pathLst>
              <a:path w="1626390" h="1772632">
                <a:moveTo>
                  <a:pt x="1626390" y="1772632"/>
                </a:moveTo>
                <a:lnTo>
                  <a:pt x="0" y="1772632"/>
                </a:lnTo>
                <a:lnTo>
                  <a:pt x="0" y="0"/>
                </a:lnTo>
                <a:lnTo>
                  <a:pt x="1626390" y="0"/>
                </a:lnTo>
                <a:lnTo>
                  <a:pt x="1626390" y="1772632"/>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7" name="Group 7"/>
          <p:cNvGrpSpPr/>
          <p:nvPr/>
        </p:nvGrpSpPr>
        <p:grpSpPr>
          <a:xfrm>
            <a:off x="4585053" y="1284610"/>
            <a:ext cx="9117894" cy="1334658"/>
            <a:chOff x="0" y="0"/>
            <a:chExt cx="12157192" cy="1779544"/>
          </a:xfrm>
        </p:grpSpPr>
        <p:grpSp>
          <p:nvGrpSpPr>
            <p:cNvPr id="8" name="Group 8"/>
            <p:cNvGrpSpPr/>
            <p:nvPr/>
          </p:nvGrpSpPr>
          <p:grpSpPr>
            <a:xfrm>
              <a:off x="0" y="0"/>
              <a:ext cx="12157192" cy="1779544"/>
              <a:chOff x="0" y="0"/>
              <a:chExt cx="2661864" cy="389638"/>
            </a:xfrm>
          </p:grpSpPr>
          <p:sp>
            <p:nvSpPr>
              <p:cNvPr id="9" name="Freeform 9"/>
              <p:cNvSpPr/>
              <p:nvPr/>
            </p:nvSpPr>
            <p:spPr>
              <a:xfrm>
                <a:off x="0" y="0"/>
                <a:ext cx="2661864" cy="389638"/>
              </a:xfrm>
              <a:custGeom>
                <a:avLst/>
                <a:gdLst/>
                <a:ahLst/>
                <a:cxnLst/>
                <a:rect l="l" t="t" r="r" b="b"/>
                <a:pathLst>
                  <a:path w="2661864" h="389638">
                    <a:moveTo>
                      <a:pt x="0" y="0"/>
                    </a:moveTo>
                    <a:lnTo>
                      <a:pt x="2661864" y="0"/>
                    </a:lnTo>
                    <a:lnTo>
                      <a:pt x="2661864" y="389638"/>
                    </a:lnTo>
                    <a:lnTo>
                      <a:pt x="0" y="389638"/>
                    </a:lnTo>
                    <a:close/>
                  </a:path>
                </a:pathLst>
              </a:custGeom>
              <a:solidFill>
                <a:srgbClr val="FFFFFF"/>
              </a:solidFill>
            </p:spPr>
          </p:sp>
          <p:sp>
            <p:nvSpPr>
              <p:cNvPr id="10" name="TextBox 10"/>
              <p:cNvSpPr txBox="1"/>
              <p:nvPr/>
            </p:nvSpPr>
            <p:spPr>
              <a:xfrm>
                <a:off x="0" y="-38100"/>
                <a:ext cx="812800" cy="850900"/>
              </a:xfrm>
              <a:prstGeom prst="rect">
                <a:avLst/>
              </a:prstGeom>
            </p:spPr>
            <p:txBody>
              <a:bodyPr lIns="50800" tIns="50800" rIns="50800" bIns="50800" rtlCol="0" anchor="ctr"/>
              <a:lstStyle/>
              <a:p>
                <a:pPr algn="ctr">
                  <a:lnSpc>
                    <a:spcPts val="2660"/>
                  </a:lnSpc>
                  <a:spcBef>
                    <a:spcPct val="0"/>
                  </a:spcBef>
                </a:pPr>
              </a:p>
            </p:txBody>
          </p:sp>
        </p:grpSp>
        <p:sp>
          <p:nvSpPr>
            <p:cNvPr id="11" name="TextBox 11"/>
            <p:cNvSpPr txBox="1"/>
            <p:nvPr/>
          </p:nvSpPr>
          <p:spPr>
            <a:xfrm>
              <a:off x="559571" y="736641"/>
              <a:ext cx="10997169" cy="695233"/>
            </a:xfrm>
            <a:prstGeom prst="rect">
              <a:avLst/>
            </a:prstGeom>
          </p:spPr>
          <p:txBody>
            <a:bodyPr lIns="0" tIns="0" rIns="0" bIns="0" rtlCol="0" anchor="t">
              <a:spAutoFit/>
            </a:bodyPr>
            <a:lstStyle/>
            <a:p>
              <a:pPr algn="ctr">
                <a:lnSpc>
                  <a:spcPts val="3600"/>
                </a:lnSpc>
              </a:pPr>
              <a:r>
                <a:rPr lang="en-US" sz="6000" b="1" dirty="0" err="1">
                  <a:solidFill>
                    <a:srgbClr val="090000"/>
                  </a:solidFill>
                  <a:latin typeface="Arial" panose="020B0604020202020204"/>
                </a:rPr>
                <a:t>Thành</a:t>
              </a:r>
              <a:r>
                <a:rPr lang="en-US" sz="6000" dirty="0">
                  <a:solidFill>
                    <a:srgbClr val="090000"/>
                  </a:solidFill>
                  <a:latin typeface="Arial" panose="020B0604020202020204"/>
                </a:rPr>
                <a:t> </a:t>
              </a:r>
              <a:r>
                <a:rPr lang="en-US" sz="6000" b="1" dirty="0" err="1">
                  <a:solidFill>
                    <a:srgbClr val="090000"/>
                  </a:solidFill>
                  <a:latin typeface="Arial" panose="020B0604020202020204"/>
                </a:rPr>
                <a:t>Viên</a:t>
              </a:r>
              <a:r>
                <a:rPr lang="en-US" sz="6000" b="1" dirty="0">
                  <a:solidFill>
                    <a:srgbClr val="090000"/>
                  </a:solidFill>
                  <a:latin typeface="Arial" panose="020B0604020202020204"/>
                </a:rPr>
                <a:t> </a:t>
              </a:r>
              <a:r>
                <a:rPr lang="en-US" sz="6000" b="1" dirty="0" err="1">
                  <a:solidFill>
                    <a:srgbClr val="090000"/>
                  </a:solidFill>
                  <a:latin typeface="Arial" panose="020B0604020202020204"/>
                </a:rPr>
                <a:t>Nhóm</a:t>
              </a:r>
              <a:r>
                <a:rPr lang="en-US" sz="6000" b="1" dirty="0">
                  <a:solidFill>
                    <a:srgbClr val="090000"/>
                  </a:solidFill>
                  <a:latin typeface="Arial" panose="020B0604020202020204"/>
                </a:rPr>
                <a:t> 8</a:t>
              </a:r>
              <a:endParaRPr lang="en-US" sz="6000" b="1" dirty="0">
                <a:solidFill>
                  <a:srgbClr val="090000"/>
                </a:solidFill>
                <a:latin typeface="Arial" panose="020B0604020202020204"/>
              </a:endParaRPr>
            </a:p>
          </p:txBody>
        </p:sp>
      </p:grpSp>
      <p:sp>
        <p:nvSpPr>
          <p:cNvPr id="12" name="Freeform 12"/>
          <p:cNvSpPr/>
          <p:nvPr/>
        </p:nvSpPr>
        <p:spPr>
          <a:xfrm>
            <a:off x="15013260" y="2299023"/>
            <a:ext cx="565069" cy="650184"/>
          </a:xfrm>
          <a:custGeom>
            <a:avLst/>
            <a:gdLst/>
            <a:ahLst/>
            <a:cxnLst/>
            <a:rect l="l" t="t" r="r" b="b"/>
            <a:pathLst>
              <a:path w="565069" h="650184">
                <a:moveTo>
                  <a:pt x="0" y="0"/>
                </a:moveTo>
                <a:lnTo>
                  <a:pt x="565069" y="0"/>
                </a:lnTo>
                <a:lnTo>
                  <a:pt x="565069" y="650184"/>
                </a:lnTo>
                <a:lnTo>
                  <a:pt x="0" y="65018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3" name="Freeform 13"/>
          <p:cNvSpPr/>
          <p:nvPr/>
        </p:nvSpPr>
        <p:spPr>
          <a:xfrm>
            <a:off x="2851293" y="7085735"/>
            <a:ext cx="565069" cy="650184"/>
          </a:xfrm>
          <a:custGeom>
            <a:avLst/>
            <a:gdLst/>
            <a:ahLst/>
            <a:cxnLst/>
            <a:rect l="l" t="t" r="r" b="b"/>
            <a:pathLst>
              <a:path w="565069" h="650184">
                <a:moveTo>
                  <a:pt x="0" y="0"/>
                </a:moveTo>
                <a:lnTo>
                  <a:pt x="565069" y="0"/>
                </a:lnTo>
                <a:lnTo>
                  <a:pt x="565069" y="650184"/>
                </a:lnTo>
                <a:lnTo>
                  <a:pt x="0" y="65018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4" name="Freeform 14"/>
          <p:cNvSpPr/>
          <p:nvPr/>
        </p:nvSpPr>
        <p:spPr>
          <a:xfrm>
            <a:off x="2486998" y="3671798"/>
            <a:ext cx="4337075" cy="4114800"/>
          </a:xfrm>
          <a:custGeom>
            <a:avLst/>
            <a:gdLst/>
            <a:ahLst/>
            <a:cxnLst/>
            <a:rect l="l" t="t" r="r" b="b"/>
            <a:pathLst>
              <a:path w="4337075" h="4114800">
                <a:moveTo>
                  <a:pt x="0" y="0"/>
                </a:moveTo>
                <a:lnTo>
                  <a:pt x="4337075" y="0"/>
                </a:lnTo>
                <a:lnTo>
                  <a:pt x="4337075"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5" name="Freeform 15"/>
          <p:cNvSpPr/>
          <p:nvPr/>
        </p:nvSpPr>
        <p:spPr>
          <a:xfrm>
            <a:off x="7494711" y="3088573"/>
            <a:ext cx="211038" cy="6029664"/>
          </a:xfrm>
          <a:custGeom>
            <a:avLst/>
            <a:gdLst/>
            <a:ahLst/>
            <a:cxnLst/>
            <a:rect l="l" t="t" r="r" b="b"/>
            <a:pathLst>
              <a:path w="211038" h="6029664">
                <a:moveTo>
                  <a:pt x="0" y="0"/>
                </a:moveTo>
                <a:lnTo>
                  <a:pt x="211039" y="0"/>
                </a:lnTo>
                <a:lnTo>
                  <a:pt x="211039" y="6029663"/>
                </a:lnTo>
                <a:lnTo>
                  <a:pt x="0" y="602966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6" name="TextBox 16"/>
          <p:cNvSpPr txBox="1"/>
          <p:nvPr/>
        </p:nvSpPr>
        <p:spPr>
          <a:xfrm>
            <a:off x="8279903" y="3003305"/>
            <a:ext cx="4215192" cy="5641808"/>
          </a:xfrm>
          <a:prstGeom prst="rect">
            <a:avLst/>
          </a:prstGeom>
        </p:spPr>
        <p:txBody>
          <a:bodyPr lIns="0" tIns="0" rIns="0" bIns="0" rtlCol="0" anchor="t">
            <a:spAutoFit/>
          </a:bodyPr>
          <a:lstStyle/>
          <a:p>
            <a:pPr>
              <a:lnSpc>
                <a:spcPts val="6430"/>
              </a:lnSpc>
            </a:pPr>
            <a:r>
              <a:rPr lang="en-US" sz="4315" dirty="0">
                <a:solidFill>
                  <a:srgbClr val="FFFFFF"/>
                </a:solidFill>
                <a:latin typeface="Saira ExtraCondensed Bold" panose="00000808000000000000"/>
              </a:rPr>
              <a:t>1. </a:t>
            </a:r>
            <a:r>
              <a:rPr lang="en-US" sz="4315" dirty="0" err="1">
                <a:solidFill>
                  <a:srgbClr val="FFFFFF"/>
                </a:solidFill>
                <a:latin typeface="Saira ExtraCondensed Bold" panose="00000808000000000000"/>
              </a:rPr>
              <a:t>Đỗ</a:t>
            </a:r>
            <a:r>
              <a:rPr lang="en-US" sz="4315" dirty="0">
                <a:solidFill>
                  <a:srgbClr val="FFFFFF"/>
                </a:solidFill>
                <a:latin typeface="Saira ExtraCondensed Bold" panose="00000808000000000000"/>
              </a:rPr>
              <a:t> </a:t>
            </a:r>
            <a:r>
              <a:rPr lang="en-US" sz="4315" dirty="0" err="1">
                <a:solidFill>
                  <a:srgbClr val="FFFFFF"/>
                </a:solidFill>
                <a:latin typeface="Saira ExtraCondensed Bold" panose="00000808000000000000"/>
              </a:rPr>
              <a:t>Thùy</a:t>
            </a:r>
            <a:r>
              <a:rPr lang="en-US" sz="4315" dirty="0">
                <a:solidFill>
                  <a:srgbClr val="FFFFFF"/>
                </a:solidFill>
                <a:latin typeface="Saira ExtraCondensed Bold" panose="00000808000000000000"/>
              </a:rPr>
              <a:t> </a:t>
            </a:r>
            <a:r>
              <a:rPr lang="en-US" sz="4315" dirty="0" err="1">
                <a:solidFill>
                  <a:srgbClr val="FFFFFF"/>
                </a:solidFill>
                <a:latin typeface="Saira ExtraCondensed Bold" panose="00000808000000000000"/>
              </a:rPr>
              <a:t>Tiên</a:t>
            </a:r>
            <a:endParaRPr lang="en-US" sz="4315" dirty="0">
              <a:solidFill>
                <a:srgbClr val="FFFFFF"/>
              </a:solidFill>
              <a:latin typeface="Saira ExtraCondensed Bold" panose="00000808000000000000"/>
            </a:endParaRPr>
          </a:p>
          <a:p>
            <a:pPr>
              <a:lnSpc>
                <a:spcPts val="6430"/>
              </a:lnSpc>
            </a:pPr>
            <a:r>
              <a:rPr lang="en-US" sz="4315" dirty="0">
                <a:solidFill>
                  <a:srgbClr val="FFFFFF"/>
                </a:solidFill>
                <a:latin typeface="Saira ExtraCondensed Bold" panose="00000808000000000000"/>
              </a:rPr>
              <a:t>2. </a:t>
            </a:r>
            <a:r>
              <a:rPr lang="en-US" sz="4315" dirty="0" err="1">
                <a:solidFill>
                  <a:srgbClr val="FFFFFF"/>
                </a:solidFill>
                <a:latin typeface="Saira ExtraCondensed Bold" panose="00000808000000000000"/>
              </a:rPr>
              <a:t>Lê</a:t>
            </a:r>
            <a:r>
              <a:rPr lang="en-US" sz="4315" dirty="0">
                <a:solidFill>
                  <a:srgbClr val="FFFFFF"/>
                </a:solidFill>
                <a:latin typeface="Saira ExtraCondensed Bold" panose="00000808000000000000"/>
              </a:rPr>
              <a:t> Minh </a:t>
            </a:r>
            <a:r>
              <a:rPr lang="en-US" sz="4315" dirty="0" err="1">
                <a:solidFill>
                  <a:srgbClr val="FFFFFF"/>
                </a:solidFill>
                <a:latin typeface="Saira ExtraCondensed Bold" panose="00000808000000000000"/>
              </a:rPr>
              <a:t>Tiến</a:t>
            </a:r>
            <a:endParaRPr lang="en-US" sz="4315" dirty="0">
              <a:solidFill>
                <a:srgbClr val="FFFFFF"/>
              </a:solidFill>
              <a:latin typeface="Saira ExtraCondensed Bold" panose="00000808000000000000"/>
            </a:endParaRPr>
          </a:p>
          <a:p>
            <a:pPr>
              <a:lnSpc>
                <a:spcPts val="6430"/>
              </a:lnSpc>
            </a:pPr>
            <a:r>
              <a:rPr lang="en-US" sz="4315" dirty="0">
                <a:solidFill>
                  <a:srgbClr val="FFFFFF"/>
                </a:solidFill>
                <a:latin typeface="Saira ExtraCondensed Bold" panose="00000808000000000000"/>
              </a:rPr>
              <a:t>3. </a:t>
            </a:r>
            <a:r>
              <a:rPr lang="en-US" sz="4315" dirty="0" err="1">
                <a:solidFill>
                  <a:srgbClr val="FFFFFF"/>
                </a:solidFill>
                <a:latin typeface="Saira ExtraCondensed Bold" panose="00000808000000000000"/>
              </a:rPr>
              <a:t>Đặng</a:t>
            </a:r>
            <a:r>
              <a:rPr lang="en-US" sz="4315" dirty="0">
                <a:solidFill>
                  <a:srgbClr val="FFFFFF"/>
                </a:solidFill>
                <a:latin typeface="Saira ExtraCondensed Bold" panose="00000808000000000000"/>
              </a:rPr>
              <a:t> Cao </a:t>
            </a:r>
            <a:r>
              <a:rPr lang="en-US" sz="4315" dirty="0" err="1">
                <a:solidFill>
                  <a:srgbClr val="FFFFFF"/>
                </a:solidFill>
                <a:latin typeface="Saira ExtraCondensed Bold" panose="00000808000000000000"/>
              </a:rPr>
              <a:t>Trí</a:t>
            </a:r>
            <a:endParaRPr lang="en-US" sz="4315" dirty="0">
              <a:solidFill>
                <a:srgbClr val="FFFFFF"/>
              </a:solidFill>
              <a:latin typeface="Saira ExtraCondensed Bold" panose="00000808000000000000"/>
            </a:endParaRPr>
          </a:p>
          <a:p>
            <a:pPr>
              <a:lnSpc>
                <a:spcPts val="6430"/>
              </a:lnSpc>
            </a:pPr>
            <a:r>
              <a:rPr lang="en-US" sz="4315" dirty="0">
                <a:solidFill>
                  <a:srgbClr val="FFFFFF"/>
                </a:solidFill>
                <a:latin typeface="Saira ExtraCondensed Bold" panose="00000808000000000000"/>
              </a:rPr>
              <a:t>4. </a:t>
            </a:r>
            <a:r>
              <a:rPr lang="en-US" sz="4315" dirty="0" err="1">
                <a:solidFill>
                  <a:srgbClr val="FFFFFF"/>
                </a:solidFill>
                <a:latin typeface="Saira ExtraCondensed Bold" panose="00000808000000000000"/>
              </a:rPr>
              <a:t>Nguyễn</a:t>
            </a:r>
            <a:r>
              <a:rPr lang="en-US" sz="4315" dirty="0">
                <a:solidFill>
                  <a:srgbClr val="FFFFFF"/>
                </a:solidFill>
                <a:latin typeface="Saira ExtraCondensed Bold" panose="00000808000000000000"/>
              </a:rPr>
              <a:t> </a:t>
            </a:r>
            <a:r>
              <a:rPr lang="en-US" sz="4315" dirty="0" err="1">
                <a:solidFill>
                  <a:srgbClr val="FFFFFF"/>
                </a:solidFill>
                <a:latin typeface="Saira ExtraCondensed Bold" panose="00000808000000000000"/>
              </a:rPr>
              <a:t>Quy</a:t>
            </a:r>
            <a:r>
              <a:rPr lang="en-US" sz="4315" dirty="0">
                <a:solidFill>
                  <a:srgbClr val="FFFFFF"/>
                </a:solidFill>
                <a:latin typeface="Saira ExtraCondensed Bold" panose="00000808000000000000"/>
              </a:rPr>
              <a:t> </a:t>
            </a:r>
            <a:r>
              <a:rPr lang="en-US" sz="4315" dirty="0" err="1">
                <a:solidFill>
                  <a:srgbClr val="FFFFFF"/>
                </a:solidFill>
                <a:latin typeface="Saira ExtraCondensed Bold" panose="00000808000000000000"/>
              </a:rPr>
              <a:t>Trung</a:t>
            </a:r>
            <a:endParaRPr lang="en-US" sz="4315" dirty="0">
              <a:solidFill>
                <a:srgbClr val="FFFFFF"/>
              </a:solidFill>
              <a:latin typeface="Saira ExtraCondensed Bold" panose="00000808000000000000"/>
            </a:endParaRPr>
          </a:p>
          <a:p>
            <a:pPr>
              <a:lnSpc>
                <a:spcPts val="6430"/>
              </a:lnSpc>
            </a:pPr>
            <a:r>
              <a:rPr lang="en-US" sz="4315" dirty="0">
                <a:solidFill>
                  <a:srgbClr val="FFFFFF"/>
                </a:solidFill>
                <a:latin typeface="Saira ExtraCondensed Bold" panose="00000808000000000000"/>
              </a:rPr>
              <a:t>5. </a:t>
            </a:r>
            <a:r>
              <a:rPr lang="en-US" sz="4315" dirty="0" err="1">
                <a:solidFill>
                  <a:srgbClr val="FFFFFF"/>
                </a:solidFill>
                <a:latin typeface="Saira ExtraCondensed Bold" panose="00000808000000000000"/>
              </a:rPr>
              <a:t>Nguyễn</a:t>
            </a:r>
            <a:r>
              <a:rPr lang="en-US" sz="4315" dirty="0">
                <a:solidFill>
                  <a:srgbClr val="FFFFFF"/>
                </a:solidFill>
                <a:latin typeface="Saira ExtraCondensed Bold" panose="00000808000000000000"/>
              </a:rPr>
              <a:t> </a:t>
            </a:r>
            <a:r>
              <a:rPr lang="en-US" sz="4315" dirty="0" err="1">
                <a:solidFill>
                  <a:srgbClr val="FFFFFF"/>
                </a:solidFill>
                <a:latin typeface="Saira ExtraCondensed Bold" panose="00000808000000000000"/>
              </a:rPr>
              <a:t>Quỳnh</a:t>
            </a:r>
            <a:r>
              <a:rPr lang="en-US" sz="4315" dirty="0">
                <a:solidFill>
                  <a:srgbClr val="FFFFFF"/>
                </a:solidFill>
                <a:latin typeface="Saira ExtraCondensed Bold" panose="00000808000000000000"/>
              </a:rPr>
              <a:t> </a:t>
            </a:r>
            <a:r>
              <a:rPr lang="en-US" sz="4315" dirty="0" err="1">
                <a:solidFill>
                  <a:srgbClr val="FFFFFF"/>
                </a:solidFill>
                <a:latin typeface="Saira ExtraCondensed Bold" panose="00000808000000000000"/>
              </a:rPr>
              <a:t>Trang</a:t>
            </a:r>
            <a:endParaRPr lang="en-US" sz="4315" dirty="0">
              <a:solidFill>
                <a:srgbClr val="FFFFFF"/>
              </a:solidFill>
              <a:latin typeface="Saira ExtraCondensed Bold" panose="00000808000000000000"/>
            </a:endParaRPr>
          </a:p>
          <a:p>
            <a:pPr>
              <a:lnSpc>
                <a:spcPts val="6430"/>
              </a:lnSpc>
            </a:pPr>
            <a:r>
              <a:rPr lang="en-US" sz="4315" dirty="0">
                <a:solidFill>
                  <a:srgbClr val="FFFFFF"/>
                </a:solidFill>
                <a:latin typeface="Saira ExtraCondensed Bold" panose="00000808000000000000"/>
              </a:rPr>
              <a:t> </a:t>
            </a:r>
            <a:endParaRPr lang="en-US" sz="4315" dirty="0">
              <a:solidFill>
                <a:srgbClr val="FFFFFF"/>
              </a:solidFill>
              <a:latin typeface="Saira ExtraCondensed Bold" panose="00000808000000000000"/>
            </a:endParaRPr>
          </a:p>
          <a:p>
            <a:pPr>
              <a:lnSpc>
                <a:spcPts val="6430"/>
              </a:lnSpc>
            </a:pPr>
            <a:endParaRPr lang="en-US" sz="4315" dirty="0">
              <a:solidFill>
                <a:srgbClr val="FFFFFF"/>
              </a:solidFill>
              <a:latin typeface="Saira ExtraCondensed Bold" panose="00000808000000000000"/>
            </a:endParaRPr>
          </a:p>
        </p:txBody>
      </p:sp>
      <p:sp>
        <p:nvSpPr>
          <p:cNvPr id="17" name="TextBox 17"/>
          <p:cNvSpPr txBox="1"/>
          <p:nvPr/>
        </p:nvSpPr>
        <p:spPr>
          <a:xfrm>
            <a:off x="12802054" y="5846314"/>
            <a:ext cx="4131248" cy="3795776"/>
          </a:xfrm>
          <a:prstGeom prst="rect">
            <a:avLst/>
          </a:prstGeom>
        </p:spPr>
        <p:txBody>
          <a:bodyPr lIns="0" tIns="0" rIns="0" bIns="0" rtlCol="0" anchor="t">
            <a:spAutoFit/>
          </a:bodyPr>
          <a:lstStyle/>
          <a:p>
            <a:pPr>
              <a:lnSpc>
                <a:spcPts val="6035"/>
              </a:lnSpc>
            </a:pPr>
            <a:r>
              <a:rPr lang="en-US" sz="4310">
                <a:solidFill>
                  <a:srgbClr val="FFFFFF"/>
                </a:solidFill>
                <a:latin typeface="Saira ExtraCondensed Black" panose="00000A08000000000000"/>
              </a:rPr>
              <a:t>6. Phạm Đình Vượng </a:t>
            </a:r>
            <a:endParaRPr lang="en-US" sz="4310">
              <a:solidFill>
                <a:srgbClr val="FFFFFF"/>
              </a:solidFill>
              <a:latin typeface="Saira ExtraCondensed Black" panose="00000A08000000000000"/>
            </a:endParaRPr>
          </a:p>
          <a:p>
            <a:pPr>
              <a:lnSpc>
                <a:spcPts val="6035"/>
              </a:lnSpc>
            </a:pPr>
            <a:r>
              <a:rPr lang="en-US" sz="4310">
                <a:solidFill>
                  <a:srgbClr val="FFFFFF"/>
                </a:solidFill>
                <a:latin typeface="Saira ExtraCondensed Black" panose="00000A08000000000000"/>
              </a:rPr>
              <a:t>7. Phạm Quang Trung </a:t>
            </a:r>
            <a:endParaRPr lang="en-US" sz="4310">
              <a:solidFill>
                <a:srgbClr val="FFFFFF"/>
              </a:solidFill>
              <a:latin typeface="Saira ExtraCondensed Black" panose="00000A08000000000000"/>
            </a:endParaRPr>
          </a:p>
          <a:p>
            <a:pPr>
              <a:lnSpc>
                <a:spcPts val="6035"/>
              </a:lnSpc>
            </a:pPr>
            <a:r>
              <a:rPr lang="en-US" sz="4310">
                <a:solidFill>
                  <a:srgbClr val="FFFFFF"/>
                </a:solidFill>
                <a:latin typeface="Saira ExtraCondensed Black" panose="00000A08000000000000"/>
              </a:rPr>
              <a:t>8. Lê  Quỳnh  Trang</a:t>
            </a:r>
            <a:endParaRPr lang="en-US" sz="4310">
              <a:solidFill>
                <a:srgbClr val="FFFFFF"/>
              </a:solidFill>
              <a:latin typeface="Saira ExtraCondensed Black" panose="00000A08000000000000"/>
            </a:endParaRPr>
          </a:p>
          <a:p>
            <a:pPr>
              <a:lnSpc>
                <a:spcPts val="6035"/>
              </a:lnSpc>
            </a:pPr>
            <a:r>
              <a:rPr lang="en-US" sz="4310">
                <a:solidFill>
                  <a:srgbClr val="FFFFFF"/>
                </a:solidFill>
                <a:latin typeface="Saira ExtraCondensed Black" panose="00000A08000000000000"/>
              </a:rPr>
              <a:t>9. Nguyễn Thị  Trang</a:t>
            </a:r>
            <a:endParaRPr lang="en-US" sz="4310">
              <a:solidFill>
                <a:srgbClr val="FFFFFF"/>
              </a:solidFill>
              <a:latin typeface="Saira ExtraCondensed Black" panose="00000A08000000000000"/>
            </a:endParaRPr>
          </a:p>
          <a:p>
            <a:pPr>
              <a:lnSpc>
                <a:spcPts val="6035"/>
              </a:lnSpc>
              <a:spcBef>
                <a:spcPct val="0"/>
              </a:spcBef>
            </a:pPr>
            <a:endParaRPr lang="en-US" sz="4310">
              <a:solidFill>
                <a:srgbClr val="FFFFFF"/>
              </a:solidFill>
              <a:latin typeface="Saira ExtraCondensed Black" panose="00000A08000000000000"/>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par>
                                <p:cTn id="14" presetID="10" presetClass="entr" presetSubtype="0" fill="hold"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par>
                                <p:cTn id="17" presetID="10" presetClass="entr" presetSubtype="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par>
                                <p:cTn id="20" presetID="10" presetClass="entr" presetSubtype="0" fill="hold" nodeType="with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par>
                                <p:cTn id="23" presetID="10" presetClass="entr" presetSubtype="0"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fade">
                                      <p:cBhvr>
                                        <p:cTn id="30" dur="500"/>
                                        <p:tgtEl>
                                          <p:spTgt spid="14"/>
                                        </p:tgtEl>
                                      </p:cBhvr>
                                    </p:animEffect>
                                  </p:childTnLst>
                                </p:cTn>
                              </p:par>
                              <p:par>
                                <p:cTn id="31" presetID="10" presetClass="entr" presetSubtype="0" fill="hold" nodeType="with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fade">
                                      <p:cBhvr>
                                        <p:cTn id="33" dur="500"/>
                                        <p:tgtEl>
                                          <p:spTgt spid="15"/>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16"/>
                                        </p:tgtEl>
                                        <p:attrNameLst>
                                          <p:attrName>style.visibility</p:attrName>
                                        </p:attrNameLst>
                                      </p:cBhvr>
                                      <p:to>
                                        <p:strVal val="visible"/>
                                      </p:to>
                                    </p:set>
                                    <p:animEffect transition="in" filter="fade">
                                      <p:cBhvr>
                                        <p:cTn id="38" dur="500"/>
                                        <p:tgtEl>
                                          <p:spTgt spid="16"/>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4000500"/>
            <a:ext cx="18288000" cy="14480756"/>
          </a:xfrm>
          <a:custGeom>
            <a:avLst/>
            <a:gdLst/>
            <a:ahLst/>
            <a:cxnLst/>
            <a:rect l="l" t="t" r="r" b="b"/>
            <a:pathLst>
              <a:path w="18288000" h="14480756">
                <a:moveTo>
                  <a:pt x="0" y="0"/>
                </a:moveTo>
                <a:lnTo>
                  <a:pt x="18288000" y="0"/>
                </a:lnTo>
                <a:lnTo>
                  <a:pt x="18288000" y="14480756"/>
                </a:lnTo>
                <a:lnTo>
                  <a:pt x="0" y="14480756"/>
                </a:lnTo>
                <a:lnTo>
                  <a:pt x="0" y="0"/>
                </a:lnTo>
                <a:close/>
              </a:path>
            </a:pathLst>
          </a:custGeom>
          <a:blipFill>
            <a:blip r:embed="rId1"/>
            <a:stretch>
              <a:fillRect t="-17365" b="-8926"/>
            </a:stretch>
          </a:blipFill>
        </p:spPr>
      </p:sp>
      <p:grpSp>
        <p:nvGrpSpPr>
          <p:cNvPr id="3" name="Group 3"/>
          <p:cNvGrpSpPr/>
          <p:nvPr/>
        </p:nvGrpSpPr>
        <p:grpSpPr>
          <a:xfrm>
            <a:off x="685800" y="276640"/>
            <a:ext cx="16845398" cy="2501068"/>
            <a:chOff x="75418" y="85541"/>
            <a:chExt cx="22460530" cy="3334760"/>
          </a:xfrm>
        </p:grpSpPr>
        <p:sp>
          <p:nvSpPr>
            <p:cNvPr id="4" name="TextBox 4"/>
            <p:cNvSpPr txBox="1"/>
            <p:nvPr/>
          </p:nvSpPr>
          <p:spPr>
            <a:xfrm>
              <a:off x="6007335" y="325861"/>
              <a:ext cx="11397655" cy="1520195"/>
            </a:xfrm>
            <a:prstGeom prst="rect">
              <a:avLst/>
            </a:prstGeom>
          </p:spPr>
          <p:txBody>
            <a:bodyPr lIns="0" tIns="0" rIns="0" bIns="0" rtlCol="0" anchor="t">
              <a:spAutoFit/>
            </a:bodyPr>
            <a:lstStyle/>
            <a:p>
              <a:pPr algn="ctr">
                <a:lnSpc>
                  <a:spcPts val="8820"/>
                </a:lnSpc>
                <a:spcBef>
                  <a:spcPct val="0"/>
                </a:spcBef>
              </a:pPr>
              <a:r>
                <a:rPr lang="en-US" sz="6300">
                  <a:solidFill>
                    <a:srgbClr val="090000"/>
                  </a:solidFill>
                  <a:latin typeface="Arial" panose="020B0604020202020204"/>
                </a:rPr>
                <a:t>02.Nội dung chiến lược </a:t>
              </a:r>
              <a:endParaRPr lang="en-US" sz="6300">
                <a:solidFill>
                  <a:srgbClr val="090000"/>
                </a:solidFill>
                <a:latin typeface="Arial" panose="020B0604020202020204"/>
              </a:endParaRPr>
            </a:p>
          </p:txBody>
        </p:sp>
        <p:grpSp>
          <p:nvGrpSpPr>
            <p:cNvPr id="5" name="Group 5"/>
            <p:cNvGrpSpPr/>
            <p:nvPr/>
          </p:nvGrpSpPr>
          <p:grpSpPr>
            <a:xfrm>
              <a:off x="3003621" y="115374"/>
              <a:ext cx="16973065" cy="3304927"/>
              <a:chOff x="0" y="-38100"/>
              <a:chExt cx="4369955" cy="850900"/>
            </a:xfrm>
          </p:grpSpPr>
          <p:sp>
            <p:nvSpPr>
              <p:cNvPr id="6" name="Freeform 6"/>
              <p:cNvSpPr/>
              <p:nvPr/>
            </p:nvSpPr>
            <p:spPr>
              <a:xfrm>
                <a:off x="14730" y="0"/>
                <a:ext cx="4355225" cy="350458"/>
              </a:xfrm>
              <a:custGeom>
                <a:avLst/>
                <a:gdLst/>
                <a:ahLst/>
                <a:cxnLst/>
                <a:rect l="l" t="t" r="r" b="b"/>
                <a:pathLst>
                  <a:path w="4355225" h="350458">
                    <a:moveTo>
                      <a:pt x="0" y="0"/>
                    </a:moveTo>
                    <a:lnTo>
                      <a:pt x="4355225" y="0"/>
                    </a:lnTo>
                    <a:lnTo>
                      <a:pt x="4355225" y="350458"/>
                    </a:lnTo>
                    <a:lnTo>
                      <a:pt x="0" y="350458"/>
                    </a:lnTo>
                    <a:close/>
                  </a:path>
                </a:pathLst>
              </a:custGeom>
              <a:solidFill>
                <a:srgbClr val="FFFFFF"/>
              </a:solidFill>
            </p:spPr>
          </p:sp>
          <p:sp>
            <p:nvSpPr>
              <p:cNvPr id="7" name="TextBox 7"/>
              <p:cNvSpPr txBox="1"/>
              <p:nvPr/>
            </p:nvSpPr>
            <p:spPr>
              <a:xfrm>
                <a:off x="0" y="-38100"/>
                <a:ext cx="812800" cy="850900"/>
              </a:xfrm>
              <a:prstGeom prst="rect">
                <a:avLst/>
              </a:prstGeom>
            </p:spPr>
            <p:txBody>
              <a:bodyPr lIns="50800" tIns="50800" rIns="50800" bIns="50800" rtlCol="0" anchor="ctr"/>
              <a:lstStyle/>
              <a:p>
                <a:pPr algn="ctr">
                  <a:lnSpc>
                    <a:spcPts val="2660"/>
                  </a:lnSpc>
                  <a:spcBef>
                    <a:spcPct val="0"/>
                  </a:spcBef>
                </a:pPr>
              </a:p>
            </p:txBody>
          </p:sp>
        </p:grpSp>
        <p:sp>
          <p:nvSpPr>
            <p:cNvPr id="8" name="TextBox 8"/>
            <p:cNvSpPr txBox="1"/>
            <p:nvPr/>
          </p:nvSpPr>
          <p:spPr>
            <a:xfrm>
              <a:off x="7480687" y="331923"/>
              <a:ext cx="9045972" cy="1092266"/>
            </a:xfrm>
            <a:prstGeom prst="rect">
              <a:avLst/>
            </a:prstGeom>
          </p:spPr>
          <p:txBody>
            <a:bodyPr lIns="0" tIns="0" rIns="0" bIns="0" rtlCol="0" anchor="t">
              <a:spAutoFit/>
            </a:bodyPr>
            <a:lstStyle/>
            <a:p>
              <a:pPr algn="ctr">
                <a:lnSpc>
                  <a:spcPts val="7000"/>
                </a:lnSpc>
                <a:spcBef>
                  <a:spcPct val="0"/>
                </a:spcBef>
              </a:pPr>
              <a:r>
                <a:rPr lang="en-US" sz="5000" dirty="0">
                  <a:solidFill>
                    <a:srgbClr val="090000"/>
                  </a:solidFill>
                  <a:latin typeface="Arial" panose="020B0604020202020204"/>
                </a:rPr>
                <a:t>03. </a:t>
              </a:r>
              <a:r>
                <a:rPr lang="en-US" sz="5000" dirty="0" err="1">
                  <a:solidFill>
                    <a:srgbClr val="090000"/>
                  </a:solidFill>
                  <a:latin typeface="Arial" panose="020B0604020202020204"/>
                </a:rPr>
                <a:t>Kết</a:t>
              </a:r>
              <a:r>
                <a:rPr lang="en-US" sz="5000" dirty="0">
                  <a:solidFill>
                    <a:srgbClr val="090000"/>
                  </a:solidFill>
                  <a:latin typeface="Arial" panose="020B0604020202020204"/>
                </a:rPr>
                <a:t> </a:t>
              </a:r>
              <a:r>
                <a:rPr lang="en-US" sz="5000" dirty="0" err="1">
                  <a:solidFill>
                    <a:srgbClr val="090000"/>
                  </a:solidFill>
                  <a:latin typeface="Arial" panose="020B0604020202020204"/>
                </a:rPr>
                <a:t>quả</a:t>
              </a:r>
              <a:r>
                <a:rPr lang="en-US" sz="5000" dirty="0">
                  <a:solidFill>
                    <a:srgbClr val="090000"/>
                  </a:solidFill>
                  <a:latin typeface="Arial" panose="020B0604020202020204"/>
                </a:rPr>
                <a:t> </a:t>
              </a:r>
              <a:r>
                <a:rPr lang="en-US" sz="5000" dirty="0" err="1">
                  <a:solidFill>
                    <a:srgbClr val="090000"/>
                  </a:solidFill>
                  <a:latin typeface="Arial" panose="020B0604020202020204"/>
                </a:rPr>
                <a:t>thực</a:t>
              </a:r>
              <a:r>
                <a:rPr lang="en-US" sz="5000" dirty="0">
                  <a:solidFill>
                    <a:srgbClr val="090000"/>
                  </a:solidFill>
                  <a:latin typeface="Arial" panose="020B0604020202020204"/>
                </a:rPr>
                <a:t> </a:t>
              </a:r>
              <a:r>
                <a:rPr lang="en-US" sz="5000" dirty="0" err="1">
                  <a:solidFill>
                    <a:srgbClr val="090000"/>
                  </a:solidFill>
                  <a:latin typeface="Arial" panose="020B0604020202020204"/>
                </a:rPr>
                <a:t>hiện</a:t>
              </a:r>
              <a:r>
                <a:rPr lang="en-US" sz="5000" dirty="0">
                  <a:solidFill>
                    <a:srgbClr val="090000"/>
                  </a:solidFill>
                  <a:latin typeface="Arial" panose="020B0604020202020204"/>
                </a:rPr>
                <a:t> </a:t>
              </a:r>
              <a:endParaRPr lang="en-US" sz="5000" dirty="0">
                <a:solidFill>
                  <a:srgbClr val="090000"/>
                </a:solidFill>
                <a:latin typeface="Arial" panose="020B0604020202020204"/>
              </a:endParaRPr>
            </a:p>
          </p:txBody>
        </p:sp>
        <p:sp>
          <p:nvSpPr>
            <p:cNvPr id="9" name="Freeform 9"/>
            <p:cNvSpPr/>
            <p:nvPr/>
          </p:nvSpPr>
          <p:spPr>
            <a:xfrm flipH="1">
              <a:off x="75418" y="85541"/>
              <a:ext cx="1764856" cy="1562043"/>
            </a:xfrm>
            <a:custGeom>
              <a:avLst/>
              <a:gdLst/>
              <a:ahLst/>
              <a:cxnLst/>
              <a:rect l="l" t="t" r="r" b="b"/>
              <a:pathLst>
                <a:path w="1948804" h="1887904">
                  <a:moveTo>
                    <a:pt x="1948804" y="0"/>
                  </a:moveTo>
                  <a:lnTo>
                    <a:pt x="0" y="0"/>
                  </a:lnTo>
                  <a:lnTo>
                    <a:pt x="0" y="1887904"/>
                  </a:lnTo>
                  <a:lnTo>
                    <a:pt x="1948804" y="1887904"/>
                  </a:lnTo>
                  <a:lnTo>
                    <a:pt x="1948804" y="0"/>
                  </a:lnTo>
                  <a:close/>
                </a:path>
              </a:pathLst>
            </a:custGeom>
            <a:blipFill>
              <a:blip r:embed="rId2"/>
              <a:stretch>
                <a:fillRect/>
              </a:stretch>
            </a:blipFill>
          </p:spPr>
        </p:sp>
        <p:sp>
          <p:nvSpPr>
            <p:cNvPr id="10" name="Freeform 10"/>
            <p:cNvSpPr/>
            <p:nvPr/>
          </p:nvSpPr>
          <p:spPr>
            <a:xfrm>
              <a:off x="20973573" y="115374"/>
              <a:ext cx="1562375" cy="1521939"/>
            </a:xfrm>
            <a:custGeom>
              <a:avLst/>
              <a:gdLst/>
              <a:ahLst/>
              <a:cxnLst/>
              <a:rect l="l" t="t" r="r" b="b"/>
              <a:pathLst>
                <a:path w="1753173" h="1895322">
                  <a:moveTo>
                    <a:pt x="0" y="0"/>
                  </a:moveTo>
                  <a:lnTo>
                    <a:pt x="1753173" y="0"/>
                  </a:lnTo>
                  <a:lnTo>
                    <a:pt x="1753173" y="1895322"/>
                  </a:lnTo>
                  <a:lnTo>
                    <a:pt x="0" y="1895322"/>
                  </a:lnTo>
                  <a:lnTo>
                    <a:pt x="0" y="0"/>
                  </a:lnTo>
                  <a:close/>
                </a:path>
              </a:pathLst>
            </a:custGeom>
            <a:blipFill>
              <a:blip r:embed="rId3"/>
              <a:stretch>
                <a:fillRect/>
              </a:stretch>
            </a:blipFill>
          </p:spPr>
        </p:sp>
      </p:grpSp>
      <p:grpSp>
        <p:nvGrpSpPr>
          <p:cNvPr id="18" name="Group 17"/>
          <p:cNvGrpSpPr/>
          <p:nvPr/>
        </p:nvGrpSpPr>
        <p:grpSpPr>
          <a:xfrm>
            <a:off x="304800" y="4870979"/>
            <a:ext cx="4491681" cy="2139420"/>
            <a:chOff x="1485989" y="2178313"/>
            <a:chExt cx="4776816" cy="2139420"/>
          </a:xfrm>
        </p:grpSpPr>
        <p:grpSp>
          <p:nvGrpSpPr>
            <p:cNvPr id="14" name="Group 14"/>
            <p:cNvGrpSpPr/>
            <p:nvPr/>
          </p:nvGrpSpPr>
          <p:grpSpPr>
            <a:xfrm>
              <a:off x="2009442" y="2178313"/>
              <a:ext cx="3629358" cy="2139420"/>
              <a:chOff x="0" y="-38100"/>
              <a:chExt cx="1890724" cy="850900"/>
            </a:xfrm>
          </p:grpSpPr>
          <p:sp>
            <p:nvSpPr>
              <p:cNvPr id="15" name="Freeform 15"/>
              <p:cNvSpPr/>
              <p:nvPr/>
            </p:nvSpPr>
            <p:spPr>
              <a:xfrm>
                <a:off x="0" y="0"/>
                <a:ext cx="1890724" cy="449319"/>
              </a:xfrm>
              <a:custGeom>
                <a:avLst/>
                <a:gdLst/>
                <a:ahLst/>
                <a:cxnLst/>
                <a:rect l="l" t="t" r="r" b="b"/>
                <a:pathLst>
                  <a:path w="1890724" h="449319">
                    <a:moveTo>
                      <a:pt x="0" y="0"/>
                    </a:moveTo>
                    <a:lnTo>
                      <a:pt x="1890724" y="0"/>
                    </a:lnTo>
                    <a:lnTo>
                      <a:pt x="1890724" y="449319"/>
                    </a:lnTo>
                    <a:lnTo>
                      <a:pt x="0" y="449319"/>
                    </a:lnTo>
                    <a:close/>
                  </a:path>
                </a:pathLst>
              </a:custGeom>
              <a:solidFill>
                <a:srgbClr val="4EA846"/>
              </a:solidFill>
            </p:spPr>
          </p:sp>
          <p:sp>
            <p:nvSpPr>
              <p:cNvPr id="16" name="TextBox 16"/>
              <p:cNvSpPr txBox="1"/>
              <p:nvPr/>
            </p:nvSpPr>
            <p:spPr>
              <a:xfrm>
                <a:off x="0" y="-38100"/>
                <a:ext cx="812800" cy="850900"/>
              </a:xfrm>
              <a:prstGeom prst="rect">
                <a:avLst/>
              </a:prstGeom>
            </p:spPr>
            <p:txBody>
              <a:bodyPr lIns="50800" tIns="50800" rIns="50800" bIns="50800" rtlCol="0" anchor="ctr"/>
              <a:lstStyle/>
              <a:p>
                <a:pPr algn="ctr">
                  <a:lnSpc>
                    <a:spcPts val="2660"/>
                  </a:lnSpc>
                  <a:spcBef>
                    <a:spcPct val="0"/>
                  </a:spcBef>
                </a:pPr>
              </a:p>
            </p:txBody>
          </p:sp>
        </p:grpSp>
        <p:sp>
          <p:nvSpPr>
            <p:cNvPr id="17" name="TextBox 17"/>
            <p:cNvSpPr txBox="1"/>
            <p:nvPr/>
          </p:nvSpPr>
          <p:spPr>
            <a:xfrm>
              <a:off x="1485989" y="2358032"/>
              <a:ext cx="4776816" cy="803746"/>
            </a:xfrm>
            <a:prstGeom prst="rect">
              <a:avLst/>
            </a:prstGeom>
          </p:spPr>
          <p:txBody>
            <a:bodyPr lIns="0" tIns="0" rIns="0" bIns="0" rtlCol="0" anchor="t">
              <a:spAutoFit/>
            </a:bodyPr>
            <a:lstStyle/>
            <a:p>
              <a:pPr algn="ctr">
                <a:lnSpc>
                  <a:spcPts val="6860"/>
                </a:lnSpc>
              </a:pPr>
              <a:r>
                <a:rPr lang="en-US" sz="4600" dirty="0" err="1">
                  <a:solidFill>
                    <a:srgbClr val="FFFFFF"/>
                  </a:solidFill>
                  <a:latin typeface="Arial" panose="020B0604020202020204"/>
                </a:rPr>
                <a:t>Thành</a:t>
              </a:r>
              <a:r>
                <a:rPr lang="en-US" sz="4600" dirty="0">
                  <a:solidFill>
                    <a:srgbClr val="FFFFFF"/>
                  </a:solidFill>
                  <a:latin typeface="Arial" panose="020B0604020202020204"/>
                </a:rPr>
                <a:t> </a:t>
              </a:r>
              <a:r>
                <a:rPr lang="en-US" sz="4600" dirty="0" err="1">
                  <a:solidFill>
                    <a:srgbClr val="FFFFFF"/>
                  </a:solidFill>
                  <a:latin typeface="Arial" panose="020B0604020202020204"/>
                </a:rPr>
                <a:t>tựu</a:t>
              </a:r>
              <a:endParaRPr lang="en-US" sz="4600" dirty="0">
                <a:solidFill>
                  <a:srgbClr val="FFFFFF"/>
                </a:solidFill>
                <a:latin typeface="Arial" panose="020B0604020202020204"/>
              </a:endParaRPr>
            </a:p>
          </p:txBody>
        </p:sp>
      </p:grpSp>
      <p:cxnSp>
        <p:nvCxnSpPr>
          <p:cNvPr id="22" name="Straight Arrow Connector 21"/>
          <p:cNvCxnSpPr/>
          <p:nvPr/>
        </p:nvCxnSpPr>
        <p:spPr>
          <a:xfrm flipV="1">
            <a:off x="4191000" y="2933700"/>
            <a:ext cx="1295400" cy="25146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a:off x="5486400" y="2344795"/>
            <a:ext cx="9365411" cy="1896794"/>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lnSpc>
                <a:spcPts val="4480"/>
              </a:lnSpc>
            </a:pPr>
            <a:r>
              <a:rPr lang="en-US" sz="2800" dirty="0" err="1" smtClean="0">
                <a:solidFill>
                  <a:srgbClr val="FFFFFF"/>
                </a:solidFill>
                <a:latin typeface="Arial" panose="020B0604020202020204"/>
              </a:rPr>
              <a:t>Phát</a:t>
            </a:r>
            <a:r>
              <a:rPr lang="en-US" sz="2800" dirty="0" smtClean="0">
                <a:solidFill>
                  <a:srgbClr val="FFFFFF"/>
                </a:solidFill>
                <a:latin typeface="Arial" panose="020B0604020202020204"/>
              </a:rPr>
              <a:t> </a:t>
            </a:r>
            <a:r>
              <a:rPr lang="en-US" sz="2800" dirty="0" err="1">
                <a:solidFill>
                  <a:srgbClr val="FFFFFF"/>
                </a:solidFill>
                <a:latin typeface="Arial" panose="020B0604020202020204"/>
              </a:rPr>
              <a:t>triển</a:t>
            </a:r>
            <a:r>
              <a:rPr lang="en-US" sz="2800" dirty="0">
                <a:solidFill>
                  <a:srgbClr val="FFFFFF"/>
                </a:solidFill>
                <a:latin typeface="Arial" panose="020B0604020202020204"/>
              </a:rPr>
              <a:t> </a:t>
            </a:r>
            <a:r>
              <a:rPr lang="en-US" sz="2800" dirty="0" err="1">
                <a:solidFill>
                  <a:srgbClr val="FFFFFF"/>
                </a:solidFill>
                <a:latin typeface="Arial" panose="020B0604020202020204"/>
              </a:rPr>
              <a:t>cả</a:t>
            </a:r>
            <a:r>
              <a:rPr lang="en-US" sz="2800" dirty="0">
                <a:solidFill>
                  <a:srgbClr val="FFFFFF"/>
                </a:solidFill>
                <a:latin typeface="Arial" panose="020B0604020202020204"/>
              </a:rPr>
              <a:t> </a:t>
            </a:r>
            <a:r>
              <a:rPr lang="en-US" sz="2800" dirty="0" err="1">
                <a:solidFill>
                  <a:srgbClr val="FFFFFF"/>
                </a:solidFill>
                <a:latin typeface="Arial" panose="020B0604020202020204"/>
              </a:rPr>
              <a:t>về</a:t>
            </a:r>
            <a:r>
              <a:rPr lang="en-US" sz="2800" dirty="0">
                <a:solidFill>
                  <a:srgbClr val="FFFFFF"/>
                </a:solidFill>
                <a:latin typeface="Arial" panose="020B0604020202020204"/>
              </a:rPr>
              <a:t> </a:t>
            </a:r>
            <a:r>
              <a:rPr lang="en-US" sz="2800" dirty="0" err="1">
                <a:solidFill>
                  <a:srgbClr val="FFFFFF"/>
                </a:solidFill>
                <a:latin typeface="Arial" panose="020B0604020202020204"/>
              </a:rPr>
              <a:t>chiều</a:t>
            </a:r>
            <a:r>
              <a:rPr lang="en-US" sz="2800" dirty="0">
                <a:solidFill>
                  <a:srgbClr val="FFFFFF"/>
                </a:solidFill>
                <a:latin typeface="Arial" panose="020B0604020202020204"/>
              </a:rPr>
              <a:t> </a:t>
            </a:r>
            <a:r>
              <a:rPr lang="en-US" sz="2800" dirty="0" err="1">
                <a:solidFill>
                  <a:srgbClr val="FFFFFF"/>
                </a:solidFill>
                <a:latin typeface="Arial" panose="020B0604020202020204"/>
              </a:rPr>
              <a:t>rộng</a:t>
            </a:r>
            <a:r>
              <a:rPr lang="en-US" sz="2800" dirty="0">
                <a:solidFill>
                  <a:srgbClr val="FFFFFF"/>
                </a:solidFill>
                <a:latin typeface="Arial" panose="020B0604020202020204"/>
              </a:rPr>
              <a:t> </a:t>
            </a:r>
            <a:r>
              <a:rPr lang="en-US" sz="2800" dirty="0" err="1">
                <a:solidFill>
                  <a:srgbClr val="FFFFFF"/>
                </a:solidFill>
                <a:latin typeface="Arial" panose="020B0604020202020204"/>
              </a:rPr>
              <a:t>và</a:t>
            </a:r>
            <a:r>
              <a:rPr lang="en-US" sz="2800" dirty="0">
                <a:solidFill>
                  <a:srgbClr val="FFFFFF"/>
                </a:solidFill>
                <a:latin typeface="Arial" panose="020B0604020202020204"/>
              </a:rPr>
              <a:t> </a:t>
            </a:r>
            <a:r>
              <a:rPr lang="en-US" sz="2800" dirty="0" err="1">
                <a:solidFill>
                  <a:srgbClr val="FFFFFF"/>
                </a:solidFill>
                <a:latin typeface="Arial" panose="020B0604020202020204"/>
              </a:rPr>
              <a:t>chiều</a:t>
            </a:r>
            <a:r>
              <a:rPr lang="en-US" sz="2800" dirty="0">
                <a:solidFill>
                  <a:srgbClr val="FFFFFF"/>
                </a:solidFill>
                <a:latin typeface="Arial" panose="020B0604020202020204"/>
              </a:rPr>
              <a:t> </a:t>
            </a:r>
            <a:r>
              <a:rPr lang="en-US" sz="2800" dirty="0" err="1" smtClean="0">
                <a:solidFill>
                  <a:srgbClr val="FFFFFF"/>
                </a:solidFill>
                <a:latin typeface="Arial" panose="020B0604020202020204"/>
              </a:rPr>
              <a:t>sâu</a:t>
            </a:r>
            <a:endParaRPr lang="en-US" sz="2800" dirty="0" smtClean="0">
              <a:solidFill>
                <a:srgbClr val="FFFFFF"/>
              </a:solidFill>
              <a:latin typeface="Arial" panose="020B0604020202020204"/>
            </a:endParaRPr>
          </a:p>
          <a:p>
            <a:pPr algn="ctr">
              <a:lnSpc>
                <a:spcPts val="4480"/>
              </a:lnSpc>
            </a:pPr>
            <a:r>
              <a:rPr lang="en-US" sz="2800" dirty="0" smtClean="0">
                <a:solidFill>
                  <a:srgbClr val="FFFFFF"/>
                </a:solidFill>
                <a:latin typeface="Arial" panose="020B0604020202020204"/>
              </a:rPr>
              <a:t> </a:t>
            </a:r>
            <a:r>
              <a:rPr lang="en-US" sz="2800" dirty="0" err="1">
                <a:solidFill>
                  <a:srgbClr val="FFFFFF"/>
                </a:solidFill>
                <a:latin typeface="Arial" panose="020B0604020202020204"/>
              </a:rPr>
              <a:t>T</a:t>
            </a:r>
            <a:r>
              <a:rPr lang="en-US" sz="2800" dirty="0" err="1" smtClean="0">
                <a:solidFill>
                  <a:srgbClr val="FFFFFF"/>
                </a:solidFill>
                <a:latin typeface="Arial" panose="020B0604020202020204"/>
              </a:rPr>
              <a:t>iềm</a:t>
            </a:r>
            <a:r>
              <a:rPr lang="en-US" sz="2800" dirty="0" smtClean="0">
                <a:solidFill>
                  <a:srgbClr val="FFFFFF"/>
                </a:solidFill>
                <a:latin typeface="Arial" panose="020B0604020202020204"/>
              </a:rPr>
              <a:t> </a:t>
            </a:r>
            <a:r>
              <a:rPr lang="en-US" sz="2800" dirty="0" err="1" smtClean="0">
                <a:solidFill>
                  <a:srgbClr val="FFFFFF"/>
                </a:solidFill>
                <a:latin typeface="Arial" panose="020B0604020202020204"/>
              </a:rPr>
              <a:t>lực</a:t>
            </a:r>
            <a:r>
              <a:rPr lang="en-US" sz="2800" dirty="0" smtClean="0">
                <a:solidFill>
                  <a:srgbClr val="FFFFFF"/>
                </a:solidFill>
                <a:latin typeface="Arial" panose="020B0604020202020204"/>
              </a:rPr>
              <a:t>, </a:t>
            </a:r>
            <a:r>
              <a:rPr lang="en-US" sz="2800" dirty="0" err="1" smtClean="0">
                <a:solidFill>
                  <a:srgbClr val="FFFFFF"/>
                </a:solidFill>
                <a:latin typeface="Arial" panose="020B0604020202020204"/>
              </a:rPr>
              <a:t>lực</a:t>
            </a:r>
            <a:r>
              <a:rPr lang="en-US" sz="2800" dirty="0" smtClean="0">
                <a:solidFill>
                  <a:srgbClr val="FFFFFF"/>
                </a:solidFill>
                <a:latin typeface="Arial" panose="020B0604020202020204"/>
              </a:rPr>
              <a:t> </a:t>
            </a:r>
            <a:r>
              <a:rPr lang="en-US" sz="2800" dirty="0" err="1" smtClean="0">
                <a:solidFill>
                  <a:srgbClr val="FFFFFF"/>
                </a:solidFill>
                <a:latin typeface="Arial" panose="020B0604020202020204"/>
              </a:rPr>
              <a:t>lượng</a:t>
            </a:r>
            <a:r>
              <a:rPr lang="en-US" sz="2800" dirty="0" smtClean="0">
                <a:solidFill>
                  <a:srgbClr val="FFFFFF"/>
                </a:solidFill>
                <a:latin typeface="Arial" panose="020B0604020202020204"/>
              </a:rPr>
              <a:t> </a:t>
            </a:r>
            <a:r>
              <a:rPr lang="en-US" sz="2800" dirty="0" err="1" smtClean="0">
                <a:solidFill>
                  <a:srgbClr val="FFFFFF"/>
                </a:solidFill>
                <a:latin typeface="Arial" panose="020B0604020202020204"/>
              </a:rPr>
              <a:t>và</a:t>
            </a:r>
            <a:r>
              <a:rPr lang="en-US" sz="2800" dirty="0" smtClean="0">
                <a:solidFill>
                  <a:srgbClr val="FFFFFF"/>
                </a:solidFill>
                <a:latin typeface="Arial" panose="020B0604020202020204"/>
              </a:rPr>
              <a:t> </a:t>
            </a:r>
            <a:r>
              <a:rPr lang="en-US" sz="2800" dirty="0" err="1" smtClean="0">
                <a:solidFill>
                  <a:srgbClr val="FFFFFF"/>
                </a:solidFill>
                <a:latin typeface="Arial" panose="020B0604020202020204"/>
              </a:rPr>
              <a:t>thế</a:t>
            </a:r>
            <a:r>
              <a:rPr lang="en-US" sz="2800" dirty="0" smtClean="0">
                <a:solidFill>
                  <a:srgbClr val="FFFFFF"/>
                </a:solidFill>
                <a:latin typeface="Arial" panose="020B0604020202020204"/>
              </a:rPr>
              <a:t> </a:t>
            </a:r>
            <a:r>
              <a:rPr lang="en-US" sz="2800" dirty="0" err="1" smtClean="0">
                <a:solidFill>
                  <a:srgbClr val="FFFFFF"/>
                </a:solidFill>
                <a:latin typeface="Arial" panose="020B0604020202020204"/>
              </a:rPr>
              <a:t>trận</a:t>
            </a:r>
            <a:r>
              <a:rPr lang="en-US" sz="2800" dirty="0" smtClean="0">
                <a:solidFill>
                  <a:srgbClr val="FFFFFF"/>
                </a:solidFill>
                <a:latin typeface="Arial" panose="020B0604020202020204"/>
              </a:rPr>
              <a:t> QPAN </a:t>
            </a:r>
            <a:r>
              <a:rPr lang="en-US" sz="2800" dirty="0" err="1" smtClean="0">
                <a:solidFill>
                  <a:srgbClr val="FFFFFF"/>
                </a:solidFill>
                <a:latin typeface="Arial" panose="020B0604020202020204"/>
              </a:rPr>
              <a:t>được</a:t>
            </a:r>
            <a:r>
              <a:rPr lang="en-US" sz="2800" dirty="0" smtClean="0">
                <a:solidFill>
                  <a:srgbClr val="FFFFFF"/>
                </a:solidFill>
                <a:latin typeface="Arial" panose="020B0604020202020204"/>
              </a:rPr>
              <a:t> </a:t>
            </a:r>
            <a:r>
              <a:rPr lang="en-US" sz="2800" dirty="0" err="1">
                <a:solidFill>
                  <a:srgbClr val="FFFFFF"/>
                </a:solidFill>
                <a:latin typeface="Arial" panose="020B0604020202020204"/>
              </a:rPr>
              <a:t>tăng</a:t>
            </a:r>
            <a:r>
              <a:rPr lang="en-US" sz="2800" dirty="0">
                <a:solidFill>
                  <a:srgbClr val="FFFFFF"/>
                </a:solidFill>
                <a:latin typeface="Arial" panose="020B0604020202020204"/>
              </a:rPr>
              <a:t> </a:t>
            </a:r>
            <a:r>
              <a:rPr lang="en-US" sz="2800" dirty="0" err="1">
                <a:solidFill>
                  <a:srgbClr val="FFFFFF"/>
                </a:solidFill>
                <a:latin typeface="Arial" panose="020B0604020202020204"/>
              </a:rPr>
              <a:t>cường</a:t>
            </a:r>
            <a:r>
              <a:rPr lang="en-US" sz="2400" dirty="0">
                <a:solidFill>
                  <a:srgbClr val="FFFFFF"/>
                </a:solidFill>
                <a:latin typeface="Arial" panose="020B0604020202020204"/>
              </a:rPr>
              <a:t>.</a:t>
            </a:r>
            <a:endParaRPr lang="en-US" sz="2400" dirty="0">
              <a:solidFill>
                <a:srgbClr val="FFFFFF"/>
              </a:solidFill>
              <a:latin typeface="Arial" panose="020B0604020202020204"/>
            </a:endParaRPr>
          </a:p>
        </p:txBody>
      </p:sp>
      <p:cxnSp>
        <p:nvCxnSpPr>
          <p:cNvPr id="27" name="Straight Arrow Connector 26"/>
          <p:cNvCxnSpPr/>
          <p:nvPr/>
        </p:nvCxnSpPr>
        <p:spPr>
          <a:xfrm>
            <a:off x="4191000" y="5448301"/>
            <a:ext cx="1390322" cy="2285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Rectangle 23"/>
          <p:cNvSpPr/>
          <p:nvPr/>
        </p:nvSpPr>
        <p:spPr>
          <a:xfrm>
            <a:off x="8400722" y="4826950"/>
            <a:ext cx="9194889" cy="19501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4480"/>
              </a:lnSpc>
            </a:pPr>
            <a:r>
              <a:rPr lang="en-US" sz="2800" dirty="0" err="1" smtClean="0">
                <a:solidFill>
                  <a:srgbClr val="FFFFFF"/>
                </a:solidFill>
                <a:latin typeface="Arial" panose="020B0604020202020204"/>
              </a:rPr>
              <a:t>Tăng</a:t>
            </a:r>
            <a:r>
              <a:rPr lang="en-US" sz="2800" dirty="0" smtClean="0">
                <a:solidFill>
                  <a:srgbClr val="FFFFFF"/>
                </a:solidFill>
                <a:latin typeface="Arial" panose="020B0604020202020204"/>
              </a:rPr>
              <a:t> </a:t>
            </a:r>
            <a:r>
              <a:rPr lang="en-US" sz="2800" dirty="0" err="1" smtClean="0">
                <a:solidFill>
                  <a:srgbClr val="FFFFFF"/>
                </a:solidFill>
                <a:latin typeface="Arial" panose="020B0604020202020204"/>
              </a:rPr>
              <a:t>cường</a:t>
            </a:r>
            <a:r>
              <a:rPr lang="en-US" sz="2800" dirty="0" smtClean="0">
                <a:solidFill>
                  <a:srgbClr val="FFFFFF"/>
                </a:solidFill>
                <a:latin typeface="Arial" panose="020B0604020202020204"/>
              </a:rPr>
              <a:t> </a:t>
            </a:r>
            <a:r>
              <a:rPr lang="en-US" sz="2800" dirty="0" err="1">
                <a:solidFill>
                  <a:srgbClr val="FFFFFF"/>
                </a:solidFill>
                <a:latin typeface="Arial" panose="020B0604020202020204"/>
              </a:rPr>
              <a:t>t</a:t>
            </a:r>
            <a:r>
              <a:rPr lang="en-US" sz="2800" dirty="0" err="1" smtClean="0">
                <a:solidFill>
                  <a:srgbClr val="FFFFFF"/>
                </a:solidFill>
                <a:latin typeface="Arial" panose="020B0604020202020204"/>
              </a:rPr>
              <a:t>hế</a:t>
            </a:r>
            <a:r>
              <a:rPr lang="en-US" sz="2800" dirty="0" smtClean="0">
                <a:solidFill>
                  <a:srgbClr val="FFFFFF"/>
                </a:solidFill>
                <a:latin typeface="Arial" panose="020B0604020202020204"/>
              </a:rPr>
              <a:t> </a:t>
            </a:r>
            <a:r>
              <a:rPr lang="en-US" sz="2800" dirty="0" err="1">
                <a:solidFill>
                  <a:srgbClr val="FFFFFF"/>
                </a:solidFill>
                <a:latin typeface="Arial" panose="020B0604020202020204"/>
              </a:rPr>
              <a:t>trận</a:t>
            </a:r>
            <a:r>
              <a:rPr lang="en-US" sz="2800" dirty="0">
                <a:solidFill>
                  <a:srgbClr val="FFFFFF"/>
                </a:solidFill>
                <a:latin typeface="Arial" panose="020B0604020202020204"/>
              </a:rPr>
              <a:t> </a:t>
            </a:r>
            <a:r>
              <a:rPr lang="en-US" sz="2800" dirty="0" err="1">
                <a:solidFill>
                  <a:srgbClr val="FFFFFF"/>
                </a:solidFill>
                <a:latin typeface="Arial" panose="020B0604020202020204"/>
              </a:rPr>
              <a:t>quốc</a:t>
            </a:r>
            <a:r>
              <a:rPr lang="en-US" sz="2800" dirty="0">
                <a:solidFill>
                  <a:srgbClr val="FFFFFF"/>
                </a:solidFill>
                <a:latin typeface="Arial" panose="020B0604020202020204"/>
              </a:rPr>
              <a:t> </a:t>
            </a:r>
            <a:r>
              <a:rPr lang="en-US" sz="2800" dirty="0" err="1">
                <a:solidFill>
                  <a:srgbClr val="FFFFFF"/>
                </a:solidFill>
                <a:latin typeface="Arial" panose="020B0604020202020204"/>
              </a:rPr>
              <a:t>phòng</a:t>
            </a:r>
            <a:r>
              <a:rPr lang="en-US" sz="2800" dirty="0">
                <a:solidFill>
                  <a:srgbClr val="FFFFFF"/>
                </a:solidFill>
                <a:latin typeface="Arial" panose="020B0604020202020204"/>
              </a:rPr>
              <a:t> </a:t>
            </a:r>
            <a:r>
              <a:rPr lang="en-US" sz="2800" dirty="0" err="1">
                <a:solidFill>
                  <a:srgbClr val="FFFFFF"/>
                </a:solidFill>
                <a:latin typeface="Arial" panose="020B0604020202020204"/>
              </a:rPr>
              <a:t>toàn</a:t>
            </a:r>
            <a:r>
              <a:rPr lang="en-US" sz="2800" dirty="0">
                <a:solidFill>
                  <a:srgbClr val="FFFFFF"/>
                </a:solidFill>
                <a:latin typeface="Arial" panose="020B0604020202020204"/>
              </a:rPr>
              <a:t> </a:t>
            </a:r>
            <a:r>
              <a:rPr lang="en-US" sz="2800" dirty="0" err="1">
                <a:solidFill>
                  <a:srgbClr val="FFFFFF"/>
                </a:solidFill>
                <a:latin typeface="Arial" panose="020B0604020202020204"/>
              </a:rPr>
              <a:t>dân</a:t>
            </a:r>
            <a:r>
              <a:rPr lang="en-US" sz="2800" dirty="0">
                <a:solidFill>
                  <a:srgbClr val="FFFFFF"/>
                </a:solidFill>
                <a:latin typeface="Arial" panose="020B0604020202020204"/>
              </a:rPr>
              <a:t> </a:t>
            </a:r>
            <a:r>
              <a:rPr lang="en-US" sz="2800" dirty="0" err="1">
                <a:solidFill>
                  <a:srgbClr val="FFFFFF"/>
                </a:solidFill>
                <a:latin typeface="Arial" panose="020B0604020202020204"/>
              </a:rPr>
              <a:t>và</a:t>
            </a:r>
            <a:r>
              <a:rPr lang="en-US" sz="2800" dirty="0">
                <a:solidFill>
                  <a:srgbClr val="FFFFFF"/>
                </a:solidFill>
                <a:latin typeface="Arial" panose="020B0604020202020204"/>
              </a:rPr>
              <a:t> </a:t>
            </a:r>
            <a:r>
              <a:rPr lang="en-US" sz="2800" dirty="0" err="1">
                <a:solidFill>
                  <a:srgbClr val="FFFFFF"/>
                </a:solidFill>
                <a:latin typeface="Arial" panose="020B0604020202020204"/>
              </a:rPr>
              <a:t>thế</a:t>
            </a:r>
            <a:r>
              <a:rPr lang="en-US" sz="2800" dirty="0">
                <a:solidFill>
                  <a:srgbClr val="FFFFFF"/>
                </a:solidFill>
                <a:latin typeface="Arial" panose="020B0604020202020204"/>
              </a:rPr>
              <a:t> </a:t>
            </a:r>
            <a:r>
              <a:rPr lang="en-US" sz="2800" dirty="0" err="1">
                <a:solidFill>
                  <a:srgbClr val="FFFFFF"/>
                </a:solidFill>
                <a:latin typeface="Arial" panose="020B0604020202020204"/>
              </a:rPr>
              <a:t>trận</a:t>
            </a:r>
            <a:r>
              <a:rPr lang="en-US" sz="2800" dirty="0">
                <a:solidFill>
                  <a:srgbClr val="FFFFFF"/>
                </a:solidFill>
                <a:latin typeface="Arial" panose="020B0604020202020204"/>
              </a:rPr>
              <a:t> an </a:t>
            </a:r>
            <a:r>
              <a:rPr lang="en-US" sz="2800" dirty="0" err="1">
                <a:solidFill>
                  <a:srgbClr val="FFFFFF"/>
                </a:solidFill>
                <a:latin typeface="Arial" panose="020B0604020202020204"/>
              </a:rPr>
              <a:t>ninh</a:t>
            </a:r>
            <a:r>
              <a:rPr lang="en-US" sz="2800" dirty="0">
                <a:solidFill>
                  <a:srgbClr val="FFFFFF"/>
                </a:solidFill>
                <a:latin typeface="Arial" panose="020B0604020202020204"/>
              </a:rPr>
              <a:t> </a:t>
            </a:r>
            <a:r>
              <a:rPr lang="en-US" sz="2800" dirty="0" err="1">
                <a:solidFill>
                  <a:srgbClr val="FFFFFF"/>
                </a:solidFill>
                <a:latin typeface="Arial" panose="020B0604020202020204"/>
              </a:rPr>
              <a:t>nhân</a:t>
            </a:r>
            <a:r>
              <a:rPr lang="en-US" sz="2800" dirty="0">
                <a:solidFill>
                  <a:srgbClr val="FFFFFF"/>
                </a:solidFill>
                <a:latin typeface="Arial" panose="020B0604020202020204"/>
              </a:rPr>
              <a:t> </a:t>
            </a:r>
            <a:r>
              <a:rPr lang="en-US" sz="2800" dirty="0" err="1" smtClean="0">
                <a:solidFill>
                  <a:srgbClr val="FFFFFF"/>
                </a:solidFill>
                <a:latin typeface="Arial" panose="020B0604020202020204"/>
              </a:rPr>
              <a:t>trên</a:t>
            </a:r>
            <a:r>
              <a:rPr lang="en-US" sz="2800" dirty="0" smtClean="0">
                <a:solidFill>
                  <a:srgbClr val="FFFFFF"/>
                </a:solidFill>
                <a:latin typeface="Arial" panose="020B0604020202020204"/>
              </a:rPr>
              <a:t> </a:t>
            </a:r>
            <a:r>
              <a:rPr lang="en-US" sz="2800" dirty="0" err="1" smtClean="0">
                <a:solidFill>
                  <a:srgbClr val="FFFFFF"/>
                </a:solidFill>
                <a:latin typeface="Arial" panose="020B0604020202020204"/>
              </a:rPr>
              <a:t>các</a:t>
            </a:r>
            <a:r>
              <a:rPr lang="en-US" sz="2800" dirty="0" smtClean="0">
                <a:solidFill>
                  <a:srgbClr val="FFFFFF"/>
                </a:solidFill>
                <a:latin typeface="Arial" panose="020B0604020202020204"/>
              </a:rPr>
              <a:t> </a:t>
            </a:r>
            <a:r>
              <a:rPr lang="en-US" sz="2800" dirty="0" err="1">
                <a:solidFill>
                  <a:srgbClr val="FFFFFF"/>
                </a:solidFill>
                <a:latin typeface="Arial" panose="020B0604020202020204"/>
              </a:rPr>
              <a:t>địa</a:t>
            </a:r>
            <a:r>
              <a:rPr lang="en-US" sz="2800" dirty="0">
                <a:solidFill>
                  <a:srgbClr val="FFFFFF"/>
                </a:solidFill>
                <a:latin typeface="Arial" panose="020B0604020202020204"/>
              </a:rPr>
              <a:t> </a:t>
            </a:r>
            <a:r>
              <a:rPr lang="en-US" sz="2800" dirty="0" err="1">
                <a:solidFill>
                  <a:srgbClr val="FFFFFF"/>
                </a:solidFill>
                <a:latin typeface="Arial" panose="020B0604020202020204"/>
              </a:rPr>
              <a:t>bàn</a:t>
            </a:r>
            <a:r>
              <a:rPr lang="en-US" sz="2800" dirty="0">
                <a:solidFill>
                  <a:srgbClr val="FFFFFF"/>
                </a:solidFill>
                <a:latin typeface="Arial" panose="020B0604020202020204"/>
              </a:rPr>
              <a:t> </a:t>
            </a:r>
            <a:r>
              <a:rPr lang="en-US" sz="2800" dirty="0" err="1">
                <a:solidFill>
                  <a:srgbClr val="FFFFFF"/>
                </a:solidFill>
                <a:latin typeface="Arial" panose="020B0604020202020204"/>
              </a:rPr>
              <a:t>chiến</a:t>
            </a:r>
            <a:r>
              <a:rPr lang="en-US" sz="2800" dirty="0">
                <a:solidFill>
                  <a:srgbClr val="FFFFFF"/>
                </a:solidFill>
                <a:latin typeface="Arial" panose="020B0604020202020204"/>
              </a:rPr>
              <a:t> </a:t>
            </a:r>
            <a:r>
              <a:rPr lang="en-US" sz="2800" dirty="0" err="1">
                <a:solidFill>
                  <a:srgbClr val="FFFFFF"/>
                </a:solidFill>
                <a:latin typeface="Arial" panose="020B0604020202020204"/>
              </a:rPr>
              <a:t>lược</a:t>
            </a:r>
            <a:r>
              <a:rPr lang="en-US" sz="2800" dirty="0">
                <a:solidFill>
                  <a:srgbClr val="FFFFFF"/>
                </a:solidFill>
                <a:latin typeface="Arial" panose="020B0604020202020204"/>
              </a:rPr>
              <a:t> </a:t>
            </a:r>
            <a:r>
              <a:rPr lang="en-US" sz="2800" dirty="0" err="1">
                <a:solidFill>
                  <a:srgbClr val="FFFFFF"/>
                </a:solidFill>
                <a:latin typeface="Arial" panose="020B0604020202020204"/>
              </a:rPr>
              <a:t>quan</a:t>
            </a:r>
            <a:r>
              <a:rPr lang="en-US" sz="2800" dirty="0">
                <a:solidFill>
                  <a:srgbClr val="FFFFFF"/>
                </a:solidFill>
                <a:latin typeface="Arial" panose="020B0604020202020204"/>
              </a:rPr>
              <a:t> </a:t>
            </a:r>
            <a:r>
              <a:rPr lang="en-US" sz="2800" dirty="0" err="1">
                <a:solidFill>
                  <a:srgbClr val="FFFFFF"/>
                </a:solidFill>
                <a:latin typeface="Arial" panose="020B0604020202020204"/>
              </a:rPr>
              <a:t>trọng</a:t>
            </a:r>
            <a:r>
              <a:rPr lang="en-US" sz="2800" dirty="0">
                <a:solidFill>
                  <a:srgbClr val="FFFFFF"/>
                </a:solidFill>
                <a:latin typeface="Arial" panose="020B0604020202020204"/>
              </a:rPr>
              <a:t>.</a:t>
            </a:r>
            <a:endParaRPr lang="en-US" sz="2800" dirty="0">
              <a:solidFill>
                <a:srgbClr val="FFFFFF"/>
              </a:solidFill>
              <a:latin typeface="Arial" panose="020B0604020202020204"/>
            </a:endParaRPr>
          </a:p>
        </p:txBody>
      </p:sp>
      <p:cxnSp>
        <p:nvCxnSpPr>
          <p:cNvPr id="20" name="Straight Arrow Connector 19"/>
          <p:cNvCxnSpPr/>
          <p:nvPr/>
        </p:nvCxnSpPr>
        <p:spPr>
          <a:xfrm>
            <a:off x="4190999" y="5439077"/>
            <a:ext cx="1295399" cy="29444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Rectangle 24"/>
          <p:cNvSpPr/>
          <p:nvPr/>
        </p:nvSpPr>
        <p:spPr>
          <a:xfrm>
            <a:off x="5504924" y="7314700"/>
            <a:ext cx="9365411" cy="2171701"/>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lnSpc>
                <a:spcPts val="4480"/>
              </a:lnSpc>
            </a:pPr>
            <a:r>
              <a:rPr lang="en-US" sz="2400" dirty="0" smtClean="0">
                <a:solidFill>
                  <a:srgbClr val="FFFFFF"/>
                </a:solidFill>
                <a:latin typeface="Arial" panose="020B0604020202020204"/>
              </a:rPr>
              <a:t> </a:t>
            </a:r>
            <a:r>
              <a:rPr lang="en-US" sz="2800" dirty="0" err="1">
                <a:solidFill>
                  <a:srgbClr val="FFFFFF"/>
                </a:solidFill>
                <a:latin typeface="Arial" panose="020B0604020202020204"/>
              </a:rPr>
              <a:t>Thường</a:t>
            </a:r>
            <a:r>
              <a:rPr lang="en-US" sz="2800" dirty="0">
                <a:solidFill>
                  <a:srgbClr val="FFFFFF"/>
                </a:solidFill>
                <a:latin typeface="Arial" panose="020B0604020202020204"/>
              </a:rPr>
              <a:t> </a:t>
            </a:r>
            <a:r>
              <a:rPr lang="en-US" sz="2800" dirty="0" err="1">
                <a:solidFill>
                  <a:srgbClr val="FFFFFF"/>
                </a:solidFill>
                <a:latin typeface="Arial" panose="020B0604020202020204"/>
              </a:rPr>
              <a:t>xuyên</a:t>
            </a:r>
            <a:r>
              <a:rPr lang="en-US" sz="2800" dirty="0">
                <a:solidFill>
                  <a:srgbClr val="FFFFFF"/>
                </a:solidFill>
                <a:latin typeface="Arial" panose="020B0604020202020204"/>
              </a:rPr>
              <a:t> </a:t>
            </a:r>
            <a:r>
              <a:rPr lang="en-US" sz="2800" dirty="0" err="1">
                <a:solidFill>
                  <a:srgbClr val="FFFFFF"/>
                </a:solidFill>
                <a:latin typeface="Arial" panose="020B0604020202020204"/>
              </a:rPr>
              <a:t>tăng</a:t>
            </a:r>
            <a:r>
              <a:rPr lang="en-US" sz="2800" dirty="0">
                <a:solidFill>
                  <a:srgbClr val="FFFFFF"/>
                </a:solidFill>
                <a:latin typeface="Arial" panose="020B0604020202020204"/>
              </a:rPr>
              <a:t> </a:t>
            </a:r>
            <a:r>
              <a:rPr lang="en-US" sz="2800" dirty="0" err="1">
                <a:solidFill>
                  <a:srgbClr val="FFFFFF"/>
                </a:solidFill>
                <a:latin typeface="Arial" panose="020B0604020202020204"/>
              </a:rPr>
              <a:t>cường</a:t>
            </a:r>
            <a:r>
              <a:rPr lang="en-US" sz="2800" dirty="0">
                <a:solidFill>
                  <a:srgbClr val="FFFFFF"/>
                </a:solidFill>
                <a:latin typeface="Arial" panose="020B0604020202020204"/>
              </a:rPr>
              <a:t> </a:t>
            </a:r>
            <a:r>
              <a:rPr lang="en-US" sz="2800" dirty="0" err="1">
                <a:solidFill>
                  <a:srgbClr val="FFFFFF"/>
                </a:solidFill>
                <a:latin typeface="Arial" panose="020B0604020202020204"/>
              </a:rPr>
              <a:t>sự</a:t>
            </a:r>
            <a:r>
              <a:rPr lang="en-US" sz="2800" dirty="0">
                <a:solidFill>
                  <a:srgbClr val="FFFFFF"/>
                </a:solidFill>
                <a:latin typeface="Arial" panose="020B0604020202020204"/>
              </a:rPr>
              <a:t> </a:t>
            </a:r>
            <a:r>
              <a:rPr lang="en-US" sz="2800" dirty="0" err="1">
                <a:solidFill>
                  <a:srgbClr val="FFFFFF"/>
                </a:solidFill>
                <a:latin typeface="Arial" panose="020B0604020202020204"/>
              </a:rPr>
              <a:t>lãnh</a:t>
            </a:r>
            <a:r>
              <a:rPr lang="en-US" sz="2800" dirty="0">
                <a:solidFill>
                  <a:srgbClr val="FFFFFF"/>
                </a:solidFill>
                <a:latin typeface="Arial" panose="020B0604020202020204"/>
              </a:rPr>
              <a:t> </a:t>
            </a:r>
            <a:r>
              <a:rPr lang="en-US" sz="2800" dirty="0" err="1">
                <a:solidFill>
                  <a:srgbClr val="FFFFFF"/>
                </a:solidFill>
                <a:latin typeface="Arial" panose="020B0604020202020204"/>
              </a:rPr>
              <a:t>đạo</a:t>
            </a:r>
            <a:r>
              <a:rPr lang="en-US" sz="2800" dirty="0">
                <a:solidFill>
                  <a:srgbClr val="FFFFFF"/>
                </a:solidFill>
                <a:latin typeface="Arial" panose="020B0604020202020204"/>
              </a:rPr>
              <a:t> </a:t>
            </a:r>
            <a:r>
              <a:rPr lang="en-US" sz="2800" dirty="0" err="1">
                <a:solidFill>
                  <a:srgbClr val="FFFFFF"/>
                </a:solidFill>
                <a:latin typeface="Arial" panose="020B0604020202020204"/>
              </a:rPr>
              <a:t>tuyệt</a:t>
            </a:r>
            <a:r>
              <a:rPr lang="en-US" sz="2800" dirty="0">
                <a:solidFill>
                  <a:srgbClr val="FFFFFF"/>
                </a:solidFill>
                <a:latin typeface="Arial" panose="020B0604020202020204"/>
              </a:rPr>
              <a:t> </a:t>
            </a:r>
            <a:r>
              <a:rPr lang="en-US" sz="2800" dirty="0" err="1">
                <a:solidFill>
                  <a:srgbClr val="FFFFFF"/>
                </a:solidFill>
                <a:latin typeface="Arial" panose="020B0604020202020204"/>
              </a:rPr>
              <a:t>đối</a:t>
            </a:r>
            <a:r>
              <a:rPr lang="en-US" sz="2800" dirty="0">
                <a:solidFill>
                  <a:srgbClr val="FFFFFF"/>
                </a:solidFill>
                <a:latin typeface="Arial" panose="020B0604020202020204"/>
              </a:rPr>
              <a:t>, </a:t>
            </a:r>
            <a:r>
              <a:rPr lang="en-US" sz="2800" dirty="0" err="1">
                <a:solidFill>
                  <a:srgbClr val="FFFFFF"/>
                </a:solidFill>
                <a:latin typeface="Arial" panose="020B0604020202020204"/>
              </a:rPr>
              <a:t>trực</a:t>
            </a:r>
            <a:r>
              <a:rPr lang="en-US" sz="2800" dirty="0">
                <a:solidFill>
                  <a:srgbClr val="FFFFFF"/>
                </a:solidFill>
                <a:latin typeface="Arial" panose="020B0604020202020204"/>
              </a:rPr>
              <a:t> </a:t>
            </a:r>
            <a:r>
              <a:rPr lang="en-US" sz="2800" dirty="0" err="1" smtClean="0">
                <a:solidFill>
                  <a:srgbClr val="FFFFFF"/>
                </a:solidFill>
                <a:latin typeface="Arial" panose="020B0604020202020204"/>
              </a:rPr>
              <a:t>tiếp</a:t>
            </a:r>
            <a:r>
              <a:rPr lang="en-US" sz="2800" dirty="0" smtClean="0">
                <a:solidFill>
                  <a:srgbClr val="FFFFFF"/>
                </a:solidFill>
                <a:latin typeface="Arial" panose="020B0604020202020204"/>
              </a:rPr>
              <a:t> </a:t>
            </a:r>
            <a:r>
              <a:rPr lang="en-US" sz="2800" dirty="0" err="1">
                <a:solidFill>
                  <a:srgbClr val="FFFFFF"/>
                </a:solidFill>
                <a:latin typeface="Arial" panose="020B0604020202020204"/>
              </a:rPr>
              <a:t>về</a:t>
            </a:r>
            <a:r>
              <a:rPr lang="en-US" sz="2800" dirty="0">
                <a:solidFill>
                  <a:srgbClr val="FFFFFF"/>
                </a:solidFill>
                <a:latin typeface="Arial" panose="020B0604020202020204"/>
              </a:rPr>
              <a:t> </a:t>
            </a:r>
            <a:r>
              <a:rPr lang="en-US" sz="2800" dirty="0" err="1">
                <a:solidFill>
                  <a:srgbClr val="FFFFFF"/>
                </a:solidFill>
                <a:latin typeface="Arial" panose="020B0604020202020204"/>
              </a:rPr>
              <a:t>mọi</a:t>
            </a:r>
            <a:r>
              <a:rPr lang="en-US" sz="2800" dirty="0">
                <a:solidFill>
                  <a:srgbClr val="FFFFFF"/>
                </a:solidFill>
                <a:latin typeface="Arial" panose="020B0604020202020204"/>
              </a:rPr>
              <a:t> </a:t>
            </a:r>
            <a:r>
              <a:rPr lang="en-US" sz="2800" dirty="0" err="1">
                <a:solidFill>
                  <a:srgbClr val="FFFFFF"/>
                </a:solidFill>
                <a:latin typeface="Arial" panose="020B0604020202020204"/>
              </a:rPr>
              <a:t>mặt</a:t>
            </a:r>
            <a:r>
              <a:rPr lang="en-US" sz="2800" dirty="0">
                <a:solidFill>
                  <a:srgbClr val="FFFFFF"/>
                </a:solidFill>
                <a:latin typeface="Arial" panose="020B0604020202020204"/>
              </a:rPr>
              <a:t> </a:t>
            </a:r>
            <a:r>
              <a:rPr lang="en-US" sz="2800" dirty="0" err="1">
                <a:solidFill>
                  <a:srgbClr val="FFFFFF"/>
                </a:solidFill>
                <a:latin typeface="Arial" panose="020B0604020202020204"/>
              </a:rPr>
              <a:t>của</a:t>
            </a:r>
            <a:r>
              <a:rPr lang="en-US" sz="2800" dirty="0">
                <a:solidFill>
                  <a:srgbClr val="FFFFFF"/>
                </a:solidFill>
                <a:latin typeface="Arial" panose="020B0604020202020204"/>
              </a:rPr>
              <a:t> </a:t>
            </a:r>
            <a:r>
              <a:rPr lang="en-US" sz="2800" dirty="0" err="1">
                <a:solidFill>
                  <a:srgbClr val="FFFFFF"/>
                </a:solidFill>
                <a:latin typeface="Arial" panose="020B0604020202020204"/>
              </a:rPr>
              <a:t>Đảng</a:t>
            </a:r>
            <a:r>
              <a:rPr lang="en-US" sz="2800" dirty="0">
                <a:solidFill>
                  <a:srgbClr val="FFFFFF"/>
                </a:solidFill>
                <a:latin typeface="Arial" panose="020B0604020202020204"/>
              </a:rPr>
              <a:t> </a:t>
            </a:r>
            <a:r>
              <a:rPr lang="en-US" sz="2800" dirty="0" err="1">
                <a:solidFill>
                  <a:srgbClr val="FFFFFF"/>
                </a:solidFill>
                <a:latin typeface="Arial" panose="020B0604020202020204"/>
              </a:rPr>
              <a:t>đối</a:t>
            </a:r>
            <a:r>
              <a:rPr lang="en-US" sz="2800" dirty="0">
                <a:solidFill>
                  <a:srgbClr val="FFFFFF"/>
                </a:solidFill>
                <a:latin typeface="Arial" panose="020B0604020202020204"/>
              </a:rPr>
              <a:t> </a:t>
            </a:r>
            <a:r>
              <a:rPr lang="en-US" sz="2800" dirty="0" err="1">
                <a:solidFill>
                  <a:srgbClr val="FFFFFF"/>
                </a:solidFill>
                <a:latin typeface="Arial" panose="020B0604020202020204"/>
              </a:rPr>
              <a:t>với</a:t>
            </a:r>
            <a:r>
              <a:rPr lang="en-US" sz="2800" dirty="0">
                <a:solidFill>
                  <a:srgbClr val="FFFFFF"/>
                </a:solidFill>
                <a:latin typeface="Arial" panose="020B0604020202020204"/>
              </a:rPr>
              <a:t> </a:t>
            </a:r>
            <a:r>
              <a:rPr lang="en-US" sz="2800" dirty="0" err="1">
                <a:solidFill>
                  <a:srgbClr val="FFFFFF"/>
                </a:solidFill>
                <a:latin typeface="Arial" panose="020B0604020202020204"/>
              </a:rPr>
              <a:t>lực</a:t>
            </a:r>
            <a:r>
              <a:rPr lang="en-US" sz="2800" dirty="0">
                <a:solidFill>
                  <a:srgbClr val="FFFFFF"/>
                </a:solidFill>
                <a:latin typeface="Arial" panose="020B0604020202020204"/>
              </a:rPr>
              <a:t> </a:t>
            </a:r>
            <a:r>
              <a:rPr lang="en-US" sz="2800" dirty="0" err="1">
                <a:solidFill>
                  <a:srgbClr val="FFFFFF"/>
                </a:solidFill>
                <a:latin typeface="Arial" panose="020B0604020202020204"/>
              </a:rPr>
              <a:t>lượng</a:t>
            </a:r>
            <a:r>
              <a:rPr lang="en-US" sz="2800" dirty="0">
                <a:solidFill>
                  <a:srgbClr val="FFFFFF"/>
                </a:solidFill>
                <a:latin typeface="Arial" panose="020B0604020202020204"/>
              </a:rPr>
              <a:t> </a:t>
            </a:r>
            <a:r>
              <a:rPr lang="en-US" sz="2800" dirty="0" err="1">
                <a:solidFill>
                  <a:srgbClr val="FFFFFF"/>
                </a:solidFill>
                <a:latin typeface="Arial" panose="020B0604020202020204"/>
              </a:rPr>
              <a:t>vũ</a:t>
            </a:r>
            <a:r>
              <a:rPr lang="en-US" sz="2800" dirty="0">
                <a:solidFill>
                  <a:srgbClr val="FFFFFF"/>
                </a:solidFill>
                <a:latin typeface="Arial" panose="020B0604020202020204"/>
              </a:rPr>
              <a:t> </a:t>
            </a:r>
            <a:r>
              <a:rPr lang="en-US" sz="2800" dirty="0" err="1">
                <a:solidFill>
                  <a:srgbClr val="FFFFFF"/>
                </a:solidFill>
                <a:latin typeface="Arial" panose="020B0604020202020204"/>
              </a:rPr>
              <a:t>trang</a:t>
            </a:r>
            <a:r>
              <a:rPr lang="en-US" sz="2800" dirty="0">
                <a:solidFill>
                  <a:srgbClr val="FFFFFF"/>
                </a:solidFill>
                <a:latin typeface="Arial" panose="020B0604020202020204"/>
              </a:rPr>
              <a:t>, </a:t>
            </a:r>
            <a:r>
              <a:rPr lang="en-US" sz="2800" dirty="0" err="1">
                <a:solidFill>
                  <a:srgbClr val="FFFFFF"/>
                </a:solidFill>
                <a:latin typeface="Arial" panose="020B0604020202020204"/>
              </a:rPr>
              <a:t>nhiệm</a:t>
            </a:r>
            <a:r>
              <a:rPr lang="en-US" sz="2800" dirty="0">
                <a:solidFill>
                  <a:srgbClr val="FFFFFF"/>
                </a:solidFill>
                <a:latin typeface="Arial" panose="020B0604020202020204"/>
              </a:rPr>
              <a:t> </a:t>
            </a:r>
            <a:r>
              <a:rPr lang="en-US" sz="2800" dirty="0" err="1">
                <a:solidFill>
                  <a:srgbClr val="FFFFFF"/>
                </a:solidFill>
                <a:latin typeface="Arial" panose="020B0604020202020204"/>
              </a:rPr>
              <a:t>vụ</a:t>
            </a:r>
            <a:r>
              <a:rPr lang="en-US" sz="2800" dirty="0">
                <a:solidFill>
                  <a:srgbClr val="FFFFFF"/>
                </a:solidFill>
                <a:latin typeface="Arial" panose="020B0604020202020204"/>
              </a:rPr>
              <a:t> </a:t>
            </a:r>
            <a:r>
              <a:rPr lang="en-US" sz="2800" dirty="0" smtClean="0">
                <a:solidFill>
                  <a:srgbClr val="FFFFFF"/>
                </a:solidFill>
                <a:latin typeface="Arial" panose="020B0604020202020204"/>
              </a:rPr>
              <a:t>QPAN </a:t>
            </a:r>
            <a:r>
              <a:rPr lang="en-US" sz="2800" dirty="0" err="1" smtClean="0">
                <a:solidFill>
                  <a:srgbClr val="FFFFFF"/>
                </a:solidFill>
                <a:latin typeface="Arial" panose="020B0604020202020204"/>
              </a:rPr>
              <a:t>bảo</a:t>
            </a:r>
            <a:r>
              <a:rPr lang="en-US" sz="2800" dirty="0" smtClean="0">
                <a:solidFill>
                  <a:srgbClr val="FFFFFF"/>
                </a:solidFill>
                <a:latin typeface="Arial" panose="020B0604020202020204"/>
              </a:rPr>
              <a:t> </a:t>
            </a:r>
            <a:r>
              <a:rPr lang="en-US" sz="2800" dirty="0" err="1">
                <a:solidFill>
                  <a:srgbClr val="FFFFFF"/>
                </a:solidFill>
                <a:latin typeface="Arial" panose="020B0604020202020204"/>
              </a:rPr>
              <a:t>vệ</a:t>
            </a:r>
            <a:r>
              <a:rPr lang="en-US" sz="2800" dirty="0">
                <a:solidFill>
                  <a:srgbClr val="FFFFFF"/>
                </a:solidFill>
                <a:latin typeface="Arial" panose="020B0604020202020204"/>
              </a:rPr>
              <a:t> </a:t>
            </a:r>
            <a:r>
              <a:rPr lang="en-US" sz="2800" dirty="0" err="1">
                <a:solidFill>
                  <a:srgbClr val="FFFFFF"/>
                </a:solidFill>
                <a:latin typeface="Arial" panose="020B0604020202020204"/>
              </a:rPr>
              <a:t>Tổ</a:t>
            </a:r>
            <a:r>
              <a:rPr lang="en-US" sz="2800" dirty="0">
                <a:solidFill>
                  <a:srgbClr val="FFFFFF"/>
                </a:solidFill>
                <a:latin typeface="Arial" panose="020B0604020202020204"/>
              </a:rPr>
              <a:t> </a:t>
            </a:r>
            <a:r>
              <a:rPr lang="en-US" sz="2800" dirty="0" err="1">
                <a:solidFill>
                  <a:srgbClr val="FFFFFF"/>
                </a:solidFill>
                <a:latin typeface="Arial" panose="020B0604020202020204"/>
              </a:rPr>
              <a:t>quốc</a:t>
            </a:r>
            <a:r>
              <a:rPr lang="en-US" sz="2800" dirty="0">
                <a:solidFill>
                  <a:srgbClr val="FFFFFF"/>
                </a:solidFill>
                <a:latin typeface="Arial" panose="020B0604020202020204"/>
              </a:rPr>
              <a:t>.</a:t>
            </a:r>
            <a:endParaRPr lang="en-US" sz="2800" dirty="0">
              <a:solidFill>
                <a:srgbClr val="FFFFFF"/>
              </a:solidFill>
              <a:latin typeface="Arial" panose="020B0604020202020204"/>
            </a:endParaRPr>
          </a:p>
        </p:txBody>
      </p:sp>
      <p:pic>
        <p:nvPicPr>
          <p:cNvPr id="19" name="Picture 1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088550" y="2344796"/>
            <a:ext cx="2412139" cy="1896794"/>
          </a:xfrm>
          <a:prstGeom prst="rect">
            <a:avLst/>
          </a:prstGeom>
        </p:spPr>
      </p:pic>
      <p:sp>
        <p:nvSpPr>
          <p:cNvPr id="28" name="Freeform 15"/>
          <p:cNvSpPr/>
          <p:nvPr/>
        </p:nvSpPr>
        <p:spPr>
          <a:xfrm>
            <a:off x="5581322" y="4782534"/>
            <a:ext cx="2590801" cy="2021914"/>
          </a:xfrm>
          <a:custGeom>
            <a:avLst/>
            <a:gdLst/>
            <a:ahLst/>
            <a:cxnLst/>
            <a:rect l="l" t="t" r="r" b="b"/>
            <a:pathLst>
              <a:path w="5907076" h="3954996">
                <a:moveTo>
                  <a:pt x="0" y="0"/>
                </a:moveTo>
                <a:lnTo>
                  <a:pt x="5907076" y="0"/>
                </a:lnTo>
                <a:lnTo>
                  <a:pt x="5907076" y="3954996"/>
                </a:lnTo>
                <a:lnTo>
                  <a:pt x="0" y="3954996"/>
                </a:lnTo>
                <a:lnTo>
                  <a:pt x="0" y="0"/>
                </a:lnTo>
                <a:close/>
              </a:path>
            </a:pathLst>
          </a:custGeom>
          <a:blipFill>
            <a:blip r:embed="rId5"/>
            <a:stretch>
              <a:fillRect/>
            </a:stretch>
          </a:blipFill>
        </p:spPr>
      </p:sp>
      <p:sp>
        <p:nvSpPr>
          <p:cNvPr id="30" name="Freeform 14"/>
          <p:cNvSpPr/>
          <p:nvPr/>
        </p:nvSpPr>
        <p:spPr>
          <a:xfrm>
            <a:off x="15194049" y="7314700"/>
            <a:ext cx="2385648" cy="2171701"/>
          </a:xfrm>
          <a:custGeom>
            <a:avLst/>
            <a:gdLst/>
            <a:ahLst/>
            <a:cxnLst/>
            <a:rect l="l" t="t" r="r" b="b"/>
            <a:pathLst>
              <a:path w="5928859" h="3633986">
                <a:moveTo>
                  <a:pt x="0" y="0"/>
                </a:moveTo>
                <a:lnTo>
                  <a:pt x="5928859" y="0"/>
                </a:lnTo>
                <a:lnTo>
                  <a:pt x="5928859" y="3633985"/>
                </a:lnTo>
                <a:lnTo>
                  <a:pt x="0" y="3633985"/>
                </a:lnTo>
                <a:lnTo>
                  <a:pt x="0" y="0"/>
                </a:lnTo>
                <a:close/>
              </a:path>
            </a:pathLst>
          </a:custGeom>
          <a:blipFill>
            <a:blip r:embed="rId6"/>
            <a:stretch>
              <a:fillRect t="-8494"/>
            </a:stretch>
          </a:blipFill>
        </p:spPr>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par>
                                <p:cTn id="13" presetID="10" presetClass="entr" presetSubtype="0" fill="hold" nodeType="with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fade">
                                      <p:cBhvr>
                                        <p:cTn id="15" dur="500"/>
                                        <p:tgtEl>
                                          <p:spTgt spid="1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7"/>
                                        </p:tgtEl>
                                        <p:attrNameLst>
                                          <p:attrName>style.visibility</p:attrName>
                                        </p:attrNameLst>
                                      </p:cBhvr>
                                      <p:to>
                                        <p:strVal val="visible"/>
                                      </p:to>
                                    </p:set>
                                    <p:animEffect transition="in" filter="fade">
                                      <p:cBhvr>
                                        <p:cTn id="20" dur="500"/>
                                        <p:tgtEl>
                                          <p:spTgt spid="27"/>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28"/>
                                        </p:tgtEl>
                                        <p:attrNameLst>
                                          <p:attrName>style.visibility</p:attrName>
                                        </p:attrNameLst>
                                      </p:cBhvr>
                                      <p:to>
                                        <p:strVal val="visible"/>
                                      </p:to>
                                    </p:set>
                                    <p:animEffect transition="in" filter="fade">
                                      <p:cBhvr>
                                        <p:cTn id="25" dur="500"/>
                                        <p:tgtEl>
                                          <p:spTgt spid="2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4"/>
                                        </p:tgtEl>
                                        <p:attrNameLst>
                                          <p:attrName>style.visibility</p:attrName>
                                        </p:attrNameLst>
                                      </p:cBhvr>
                                      <p:to>
                                        <p:strVal val="visible"/>
                                      </p:to>
                                    </p:set>
                                    <p:animEffect transition="in" filter="fade">
                                      <p:cBhvr>
                                        <p:cTn id="28" dur="500"/>
                                        <p:tgtEl>
                                          <p:spTgt spid="24"/>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20"/>
                                        </p:tgtEl>
                                        <p:attrNameLst>
                                          <p:attrName>style.visibility</p:attrName>
                                        </p:attrNameLst>
                                      </p:cBhvr>
                                      <p:to>
                                        <p:strVal val="visible"/>
                                      </p:to>
                                    </p:set>
                                    <p:animEffect transition="in" filter="fade">
                                      <p:cBhvr>
                                        <p:cTn id="33" dur="500"/>
                                        <p:tgtEl>
                                          <p:spTgt spid="20"/>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25"/>
                                        </p:tgtEl>
                                        <p:attrNameLst>
                                          <p:attrName>style.visibility</p:attrName>
                                        </p:attrNameLst>
                                      </p:cBhvr>
                                      <p:to>
                                        <p:strVal val="visible"/>
                                      </p:to>
                                    </p:set>
                                    <p:animEffect transition="in" filter="fade">
                                      <p:cBhvr>
                                        <p:cTn id="38" dur="500"/>
                                        <p:tgtEl>
                                          <p:spTgt spid="25"/>
                                        </p:tgtEl>
                                      </p:cBhvr>
                                    </p:animEffect>
                                  </p:childTnLst>
                                </p:cTn>
                              </p:par>
                              <p:par>
                                <p:cTn id="39" presetID="10" presetClass="entr" presetSubtype="0" fill="hold" nodeType="withEffect">
                                  <p:stCondLst>
                                    <p:cond delay="0"/>
                                  </p:stCondLst>
                                  <p:childTnLst>
                                    <p:set>
                                      <p:cBhvr>
                                        <p:cTn id="40" dur="1" fill="hold">
                                          <p:stCondLst>
                                            <p:cond delay="0"/>
                                          </p:stCondLst>
                                        </p:cTn>
                                        <p:tgtEl>
                                          <p:spTgt spid="30"/>
                                        </p:tgtEl>
                                        <p:attrNameLst>
                                          <p:attrName>style.visibility</p:attrName>
                                        </p:attrNameLst>
                                      </p:cBhvr>
                                      <p:to>
                                        <p:strVal val="visible"/>
                                      </p:to>
                                    </p:set>
                                    <p:animEffect transition="in" filter="fade">
                                      <p:cBhvr>
                                        <p:cTn id="41"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P spid="25"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4000500"/>
            <a:ext cx="18288000" cy="14480756"/>
          </a:xfrm>
          <a:custGeom>
            <a:avLst/>
            <a:gdLst/>
            <a:ahLst/>
            <a:cxnLst/>
            <a:rect l="l" t="t" r="r" b="b"/>
            <a:pathLst>
              <a:path w="18288000" h="14480756">
                <a:moveTo>
                  <a:pt x="0" y="0"/>
                </a:moveTo>
                <a:lnTo>
                  <a:pt x="18288000" y="0"/>
                </a:lnTo>
                <a:lnTo>
                  <a:pt x="18288000" y="14480756"/>
                </a:lnTo>
                <a:lnTo>
                  <a:pt x="0" y="14480756"/>
                </a:lnTo>
                <a:lnTo>
                  <a:pt x="0" y="0"/>
                </a:lnTo>
                <a:close/>
              </a:path>
            </a:pathLst>
          </a:custGeom>
          <a:blipFill>
            <a:blip r:embed="rId1"/>
            <a:stretch>
              <a:fillRect t="-17365" b="-8926"/>
            </a:stretch>
          </a:blipFill>
        </p:spPr>
      </p:sp>
      <p:grpSp>
        <p:nvGrpSpPr>
          <p:cNvPr id="3" name="Group 3"/>
          <p:cNvGrpSpPr/>
          <p:nvPr/>
        </p:nvGrpSpPr>
        <p:grpSpPr>
          <a:xfrm>
            <a:off x="700239" y="212484"/>
            <a:ext cx="17045060" cy="1618083"/>
            <a:chOff x="0" y="0"/>
            <a:chExt cx="22726747" cy="2157445"/>
          </a:xfrm>
        </p:grpSpPr>
        <p:sp>
          <p:nvSpPr>
            <p:cNvPr id="4" name="TextBox 4"/>
            <p:cNvSpPr txBox="1"/>
            <p:nvPr/>
          </p:nvSpPr>
          <p:spPr>
            <a:xfrm>
              <a:off x="6007335" y="325861"/>
              <a:ext cx="11397655" cy="1520195"/>
            </a:xfrm>
            <a:prstGeom prst="rect">
              <a:avLst/>
            </a:prstGeom>
          </p:spPr>
          <p:txBody>
            <a:bodyPr lIns="0" tIns="0" rIns="0" bIns="0" rtlCol="0" anchor="t">
              <a:spAutoFit/>
            </a:bodyPr>
            <a:lstStyle/>
            <a:p>
              <a:pPr algn="ctr">
                <a:lnSpc>
                  <a:spcPts val="8820"/>
                </a:lnSpc>
                <a:spcBef>
                  <a:spcPct val="0"/>
                </a:spcBef>
              </a:pPr>
              <a:r>
                <a:rPr lang="en-US" sz="6300">
                  <a:solidFill>
                    <a:srgbClr val="090000"/>
                  </a:solidFill>
                  <a:latin typeface="Arial" panose="020B0604020202020204"/>
                </a:rPr>
                <a:t>02.Nội dung chiến lược </a:t>
              </a:r>
              <a:endParaRPr lang="en-US" sz="6300">
                <a:solidFill>
                  <a:srgbClr val="090000"/>
                </a:solidFill>
                <a:latin typeface="Arial" panose="020B0604020202020204"/>
              </a:endParaRPr>
            </a:p>
          </p:txBody>
        </p:sp>
        <p:grpSp>
          <p:nvGrpSpPr>
            <p:cNvPr id="5" name="Group 5"/>
            <p:cNvGrpSpPr/>
            <p:nvPr/>
          </p:nvGrpSpPr>
          <p:grpSpPr>
            <a:xfrm>
              <a:off x="3003621" y="263356"/>
              <a:ext cx="16915853" cy="1361192"/>
              <a:chOff x="0" y="0"/>
              <a:chExt cx="4355225" cy="350458"/>
            </a:xfrm>
          </p:grpSpPr>
          <p:sp>
            <p:nvSpPr>
              <p:cNvPr id="6" name="Freeform 6"/>
              <p:cNvSpPr/>
              <p:nvPr/>
            </p:nvSpPr>
            <p:spPr>
              <a:xfrm>
                <a:off x="0" y="0"/>
                <a:ext cx="4355225" cy="350458"/>
              </a:xfrm>
              <a:custGeom>
                <a:avLst/>
                <a:gdLst/>
                <a:ahLst/>
                <a:cxnLst/>
                <a:rect l="l" t="t" r="r" b="b"/>
                <a:pathLst>
                  <a:path w="4355225" h="350458">
                    <a:moveTo>
                      <a:pt x="0" y="0"/>
                    </a:moveTo>
                    <a:lnTo>
                      <a:pt x="4355225" y="0"/>
                    </a:lnTo>
                    <a:lnTo>
                      <a:pt x="4355225" y="350458"/>
                    </a:lnTo>
                    <a:lnTo>
                      <a:pt x="0" y="350458"/>
                    </a:lnTo>
                    <a:close/>
                  </a:path>
                </a:pathLst>
              </a:custGeom>
              <a:solidFill>
                <a:srgbClr val="FFFFFF"/>
              </a:solidFill>
            </p:spPr>
          </p:sp>
          <p:sp>
            <p:nvSpPr>
              <p:cNvPr id="7" name="TextBox 7"/>
              <p:cNvSpPr txBox="1"/>
              <p:nvPr/>
            </p:nvSpPr>
            <p:spPr>
              <a:xfrm>
                <a:off x="0" y="-38100"/>
                <a:ext cx="812800" cy="850900"/>
              </a:xfrm>
              <a:prstGeom prst="rect">
                <a:avLst/>
              </a:prstGeom>
            </p:spPr>
            <p:txBody>
              <a:bodyPr lIns="50800" tIns="50800" rIns="50800" bIns="50800" rtlCol="0" anchor="ctr"/>
              <a:lstStyle/>
              <a:p>
                <a:pPr algn="ctr">
                  <a:lnSpc>
                    <a:spcPts val="2660"/>
                  </a:lnSpc>
                  <a:spcBef>
                    <a:spcPct val="0"/>
                  </a:spcBef>
                </a:pPr>
              </a:p>
            </p:txBody>
          </p:sp>
        </p:grpSp>
        <p:sp>
          <p:nvSpPr>
            <p:cNvPr id="8" name="TextBox 8"/>
            <p:cNvSpPr txBox="1"/>
            <p:nvPr/>
          </p:nvSpPr>
          <p:spPr>
            <a:xfrm>
              <a:off x="7423475" y="331922"/>
              <a:ext cx="9045972" cy="1211792"/>
            </a:xfrm>
            <a:prstGeom prst="rect">
              <a:avLst/>
            </a:prstGeom>
          </p:spPr>
          <p:txBody>
            <a:bodyPr lIns="0" tIns="0" rIns="0" bIns="0" rtlCol="0" anchor="t">
              <a:spAutoFit/>
            </a:bodyPr>
            <a:lstStyle/>
            <a:p>
              <a:pPr algn="ctr">
                <a:lnSpc>
                  <a:spcPts val="7000"/>
                </a:lnSpc>
                <a:spcBef>
                  <a:spcPct val="0"/>
                </a:spcBef>
              </a:pPr>
              <a:r>
                <a:rPr lang="en-US" sz="5000" dirty="0">
                  <a:solidFill>
                    <a:srgbClr val="090000"/>
                  </a:solidFill>
                  <a:latin typeface="Arial" panose="020B0604020202020204"/>
                </a:rPr>
                <a:t>03. </a:t>
              </a:r>
              <a:r>
                <a:rPr lang="en-US" sz="5000" dirty="0" err="1">
                  <a:solidFill>
                    <a:srgbClr val="090000"/>
                  </a:solidFill>
                  <a:latin typeface="Arial" panose="020B0604020202020204"/>
                </a:rPr>
                <a:t>Kết</a:t>
              </a:r>
              <a:r>
                <a:rPr lang="en-US" sz="5000" dirty="0">
                  <a:solidFill>
                    <a:srgbClr val="090000"/>
                  </a:solidFill>
                  <a:latin typeface="Arial" panose="020B0604020202020204"/>
                </a:rPr>
                <a:t> </a:t>
              </a:r>
              <a:r>
                <a:rPr lang="en-US" sz="5000" dirty="0" err="1">
                  <a:solidFill>
                    <a:srgbClr val="090000"/>
                  </a:solidFill>
                  <a:latin typeface="Arial" panose="020B0604020202020204"/>
                </a:rPr>
                <a:t>quả</a:t>
              </a:r>
              <a:r>
                <a:rPr lang="en-US" sz="5000" dirty="0">
                  <a:solidFill>
                    <a:srgbClr val="090000"/>
                  </a:solidFill>
                  <a:latin typeface="Arial" panose="020B0604020202020204"/>
                </a:rPr>
                <a:t> </a:t>
              </a:r>
              <a:r>
                <a:rPr lang="en-US" sz="5000" dirty="0" err="1">
                  <a:solidFill>
                    <a:srgbClr val="090000"/>
                  </a:solidFill>
                  <a:latin typeface="Arial" panose="020B0604020202020204"/>
                </a:rPr>
                <a:t>thực</a:t>
              </a:r>
              <a:r>
                <a:rPr lang="en-US" sz="5000" dirty="0">
                  <a:solidFill>
                    <a:srgbClr val="090000"/>
                  </a:solidFill>
                  <a:latin typeface="Arial" panose="020B0604020202020204"/>
                </a:rPr>
                <a:t> </a:t>
              </a:r>
              <a:r>
                <a:rPr lang="en-US" sz="5000" dirty="0" err="1">
                  <a:solidFill>
                    <a:srgbClr val="090000"/>
                  </a:solidFill>
                  <a:latin typeface="Arial" panose="020B0604020202020204"/>
                </a:rPr>
                <a:t>hiện</a:t>
              </a:r>
              <a:r>
                <a:rPr lang="en-US" sz="5000" dirty="0">
                  <a:solidFill>
                    <a:srgbClr val="090000"/>
                  </a:solidFill>
                  <a:latin typeface="Arial" panose="020B0604020202020204"/>
                </a:rPr>
                <a:t> </a:t>
              </a:r>
              <a:endParaRPr lang="en-US" sz="5000" dirty="0">
                <a:solidFill>
                  <a:srgbClr val="090000"/>
                </a:solidFill>
                <a:latin typeface="Arial" panose="020B0604020202020204"/>
              </a:endParaRPr>
            </a:p>
          </p:txBody>
        </p:sp>
        <p:sp>
          <p:nvSpPr>
            <p:cNvPr id="9" name="Freeform 9"/>
            <p:cNvSpPr/>
            <p:nvPr/>
          </p:nvSpPr>
          <p:spPr>
            <a:xfrm flipH="1">
              <a:off x="0" y="0"/>
              <a:ext cx="1948804" cy="1887904"/>
            </a:xfrm>
            <a:custGeom>
              <a:avLst/>
              <a:gdLst/>
              <a:ahLst/>
              <a:cxnLst/>
              <a:rect l="l" t="t" r="r" b="b"/>
              <a:pathLst>
                <a:path w="1948804" h="1887904">
                  <a:moveTo>
                    <a:pt x="1948804" y="0"/>
                  </a:moveTo>
                  <a:lnTo>
                    <a:pt x="0" y="0"/>
                  </a:lnTo>
                  <a:lnTo>
                    <a:pt x="0" y="1887904"/>
                  </a:lnTo>
                  <a:lnTo>
                    <a:pt x="1948804" y="1887904"/>
                  </a:lnTo>
                  <a:lnTo>
                    <a:pt x="1948804" y="0"/>
                  </a:lnTo>
                  <a:close/>
                </a:path>
              </a:pathLst>
            </a:custGeom>
            <a:blipFill>
              <a:blip r:embed="rId2"/>
              <a:stretch>
                <a:fillRect/>
              </a:stretch>
            </a:blipFill>
          </p:spPr>
        </p:sp>
        <p:sp>
          <p:nvSpPr>
            <p:cNvPr id="10" name="Freeform 10"/>
            <p:cNvSpPr/>
            <p:nvPr/>
          </p:nvSpPr>
          <p:spPr>
            <a:xfrm>
              <a:off x="20973574" y="262123"/>
              <a:ext cx="1753173" cy="1895322"/>
            </a:xfrm>
            <a:custGeom>
              <a:avLst/>
              <a:gdLst/>
              <a:ahLst/>
              <a:cxnLst/>
              <a:rect l="l" t="t" r="r" b="b"/>
              <a:pathLst>
                <a:path w="1753173" h="1895322">
                  <a:moveTo>
                    <a:pt x="0" y="0"/>
                  </a:moveTo>
                  <a:lnTo>
                    <a:pt x="1753173" y="0"/>
                  </a:lnTo>
                  <a:lnTo>
                    <a:pt x="1753173" y="1895322"/>
                  </a:lnTo>
                  <a:lnTo>
                    <a:pt x="0" y="1895322"/>
                  </a:lnTo>
                  <a:lnTo>
                    <a:pt x="0" y="0"/>
                  </a:lnTo>
                  <a:close/>
                </a:path>
              </a:pathLst>
            </a:custGeom>
            <a:blipFill>
              <a:blip r:embed="rId3"/>
              <a:stretch>
                <a:fillRect/>
              </a:stretch>
            </a:blipFill>
          </p:spPr>
        </p:sp>
      </p:grpSp>
      <p:grpSp>
        <p:nvGrpSpPr>
          <p:cNvPr id="40" name="Group 39"/>
          <p:cNvGrpSpPr/>
          <p:nvPr/>
        </p:nvGrpSpPr>
        <p:grpSpPr>
          <a:xfrm>
            <a:off x="5177716" y="4152900"/>
            <a:ext cx="3787066" cy="5036581"/>
            <a:chOff x="5177716" y="4129394"/>
            <a:chExt cx="3787066" cy="5036581"/>
          </a:xfrm>
        </p:grpSpPr>
        <p:sp>
          <p:nvSpPr>
            <p:cNvPr id="24" name="AutoShape 24"/>
            <p:cNvSpPr/>
            <p:nvPr/>
          </p:nvSpPr>
          <p:spPr>
            <a:xfrm>
              <a:off x="6246455" y="4129394"/>
              <a:ext cx="1646074" cy="1289115"/>
            </a:xfrm>
            <a:prstGeom prst="rect">
              <a:avLst/>
            </a:prstGeom>
            <a:solidFill>
              <a:srgbClr val="3EDAD8"/>
            </a:solidFill>
          </p:spPr>
        </p:sp>
        <p:sp>
          <p:nvSpPr>
            <p:cNvPr id="27" name="Freeform 27"/>
            <p:cNvSpPr/>
            <p:nvPr/>
          </p:nvSpPr>
          <p:spPr>
            <a:xfrm>
              <a:off x="5177716" y="5378909"/>
              <a:ext cx="3787066" cy="3787066"/>
            </a:xfrm>
            <a:custGeom>
              <a:avLst/>
              <a:gdLst/>
              <a:ahLst/>
              <a:cxnLst/>
              <a:rect l="l" t="t" r="r" b="b"/>
              <a:pathLst>
                <a:path w="3787066" h="3787066">
                  <a:moveTo>
                    <a:pt x="0" y="0"/>
                  </a:moveTo>
                  <a:lnTo>
                    <a:pt x="3787066" y="0"/>
                  </a:lnTo>
                  <a:lnTo>
                    <a:pt x="3787066" y="3787065"/>
                  </a:lnTo>
                  <a:lnTo>
                    <a:pt x="0" y="378706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31" name="Freeform 31"/>
            <p:cNvSpPr/>
            <p:nvPr/>
          </p:nvSpPr>
          <p:spPr>
            <a:xfrm>
              <a:off x="6766011" y="4485783"/>
              <a:ext cx="610476" cy="674559"/>
            </a:xfrm>
            <a:custGeom>
              <a:avLst/>
              <a:gdLst/>
              <a:ahLst/>
              <a:cxnLst/>
              <a:rect l="l" t="t" r="r" b="b"/>
              <a:pathLst>
                <a:path w="610476" h="674559">
                  <a:moveTo>
                    <a:pt x="0" y="0"/>
                  </a:moveTo>
                  <a:lnTo>
                    <a:pt x="610476" y="0"/>
                  </a:lnTo>
                  <a:lnTo>
                    <a:pt x="610476" y="674559"/>
                  </a:lnTo>
                  <a:lnTo>
                    <a:pt x="0" y="67455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34" name="TextBox 34"/>
            <p:cNvSpPr txBox="1"/>
            <p:nvPr/>
          </p:nvSpPr>
          <p:spPr>
            <a:xfrm>
              <a:off x="5693656" y="5878351"/>
              <a:ext cx="2755185" cy="2604135"/>
            </a:xfrm>
            <a:prstGeom prst="rect">
              <a:avLst/>
            </a:prstGeom>
          </p:spPr>
          <p:txBody>
            <a:bodyPr lIns="0" tIns="0" rIns="0" bIns="0" rtlCol="0" anchor="t">
              <a:spAutoFit/>
            </a:bodyPr>
            <a:lstStyle/>
            <a:p>
              <a:pPr algn="ctr">
                <a:lnSpc>
                  <a:spcPts val="5040"/>
                </a:lnSpc>
                <a:spcBef>
                  <a:spcPct val="0"/>
                </a:spcBef>
              </a:pPr>
              <a:r>
                <a:rPr lang="en-US" sz="3600">
                  <a:solidFill>
                    <a:srgbClr val="000000"/>
                  </a:solidFill>
                  <a:latin typeface="Arial" panose="020B0604020202020204"/>
                </a:rPr>
                <a:t>Tiềm ẩn nhiều nhân tố gây mất ổn định</a:t>
              </a:r>
              <a:endParaRPr lang="en-US" sz="3600">
                <a:solidFill>
                  <a:srgbClr val="000000"/>
                </a:solidFill>
                <a:latin typeface="Arial" panose="020B0604020202020204"/>
              </a:endParaRPr>
            </a:p>
          </p:txBody>
        </p:sp>
      </p:grpSp>
      <p:grpSp>
        <p:nvGrpSpPr>
          <p:cNvPr id="43" name="Group 42"/>
          <p:cNvGrpSpPr/>
          <p:nvPr/>
        </p:nvGrpSpPr>
        <p:grpSpPr>
          <a:xfrm>
            <a:off x="1250508" y="2285294"/>
            <a:ext cx="4776816" cy="1129724"/>
            <a:chOff x="1250508" y="2285294"/>
            <a:chExt cx="4776816" cy="1129724"/>
          </a:xfrm>
        </p:grpSpPr>
        <p:grpSp>
          <p:nvGrpSpPr>
            <p:cNvPr id="11" name="Group 11"/>
            <p:cNvGrpSpPr/>
            <p:nvPr/>
          </p:nvGrpSpPr>
          <p:grpSpPr>
            <a:xfrm>
              <a:off x="1497470" y="2285294"/>
              <a:ext cx="4196186" cy="1129724"/>
              <a:chOff x="0" y="0"/>
              <a:chExt cx="1890724" cy="449319"/>
            </a:xfrm>
          </p:grpSpPr>
          <p:sp>
            <p:nvSpPr>
              <p:cNvPr id="12" name="Freeform 12"/>
              <p:cNvSpPr/>
              <p:nvPr/>
            </p:nvSpPr>
            <p:spPr>
              <a:xfrm>
                <a:off x="0" y="0"/>
                <a:ext cx="1890724" cy="449319"/>
              </a:xfrm>
              <a:custGeom>
                <a:avLst/>
                <a:gdLst/>
                <a:ahLst/>
                <a:cxnLst/>
                <a:rect l="l" t="t" r="r" b="b"/>
                <a:pathLst>
                  <a:path w="1890724" h="449319">
                    <a:moveTo>
                      <a:pt x="0" y="0"/>
                    </a:moveTo>
                    <a:lnTo>
                      <a:pt x="1890724" y="0"/>
                    </a:lnTo>
                    <a:lnTo>
                      <a:pt x="1890724" y="449319"/>
                    </a:lnTo>
                    <a:lnTo>
                      <a:pt x="0" y="449319"/>
                    </a:lnTo>
                    <a:close/>
                  </a:path>
                </a:pathLst>
              </a:custGeom>
              <a:solidFill>
                <a:srgbClr val="4EA846"/>
              </a:solidFill>
            </p:spPr>
          </p:sp>
          <p:sp>
            <p:nvSpPr>
              <p:cNvPr id="13" name="TextBox 13"/>
              <p:cNvSpPr txBox="1"/>
              <p:nvPr/>
            </p:nvSpPr>
            <p:spPr>
              <a:xfrm>
                <a:off x="0" y="-38100"/>
                <a:ext cx="812800" cy="850900"/>
              </a:xfrm>
              <a:prstGeom prst="rect">
                <a:avLst/>
              </a:prstGeom>
            </p:spPr>
            <p:txBody>
              <a:bodyPr lIns="50800" tIns="50800" rIns="50800" bIns="50800" rtlCol="0" anchor="ctr"/>
              <a:lstStyle/>
              <a:p>
                <a:pPr algn="ctr">
                  <a:lnSpc>
                    <a:spcPts val="2660"/>
                  </a:lnSpc>
                  <a:spcBef>
                    <a:spcPct val="0"/>
                  </a:spcBef>
                </a:pPr>
              </a:p>
            </p:txBody>
          </p:sp>
        </p:grpSp>
        <p:sp>
          <p:nvSpPr>
            <p:cNvPr id="35" name="TextBox 35"/>
            <p:cNvSpPr txBox="1"/>
            <p:nvPr/>
          </p:nvSpPr>
          <p:spPr>
            <a:xfrm>
              <a:off x="1250508" y="2458942"/>
              <a:ext cx="4776816" cy="718145"/>
            </a:xfrm>
            <a:prstGeom prst="rect">
              <a:avLst/>
            </a:prstGeom>
          </p:spPr>
          <p:txBody>
            <a:bodyPr lIns="0" tIns="0" rIns="0" bIns="0" rtlCol="0" anchor="t">
              <a:spAutoFit/>
            </a:bodyPr>
            <a:lstStyle/>
            <a:p>
              <a:pPr algn="ctr">
                <a:lnSpc>
                  <a:spcPts val="5600"/>
                </a:lnSpc>
              </a:pPr>
              <a:r>
                <a:rPr lang="en-US" sz="4800" dirty="0" smtClean="0">
                  <a:solidFill>
                    <a:srgbClr val="FFFFFF"/>
                  </a:solidFill>
                  <a:latin typeface="Arial" panose="020B0604020202020204"/>
                </a:rPr>
                <a:t> </a:t>
              </a:r>
              <a:r>
                <a:rPr lang="en-US" sz="4800" dirty="0" err="1">
                  <a:solidFill>
                    <a:srgbClr val="FFFFFF"/>
                  </a:solidFill>
                  <a:latin typeface="Arial" panose="020B0604020202020204"/>
                </a:rPr>
                <a:t>Hạn</a:t>
              </a:r>
              <a:r>
                <a:rPr lang="en-US" sz="4800" dirty="0">
                  <a:solidFill>
                    <a:srgbClr val="FFFFFF"/>
                  </a:solidFill>
                  <a:latin typeface="Arial" panose="020B0604020202020204"/>
                </a:rPr>
                <a:t> </a:t>
              </a:r>
              <a:r>
                <a:rPr lang="en-US" sz="4800" dirty="0" err="1">
                  <a:solidFill>
                    <a:srgbClr val="FFFFFF"/>
                  </a:solidFill>
                  <a:latin typeface="Arial" panose="020B0604020202020204"/>
                </a:rPr>
                <a:t>chế</a:t>
              </a:r>
              <a:endParaRPr lang="en-US" sz="4800" dirty="0">
                <a:solidFill>
                  <a:srgbClr val="FFFFFF"/>
                </a:solidFill>
                <a:latin typeface="Arial" panose="020B0604020202020204"/>
              </a:endParaRPr>
            </a:p>
          </p:txBody>
        </p:sp>
      </p:grpSp>
      <p:grpSp>
        <p:nvGrpSpPr>
          <p:cNvPr id="39" name="Group 38"/>
          <p:cNvGrpSpPr/>
          <p:nvPr/>
        </p:nvGrpSpPr>
        <p:grpSpPr>
          <a:xfrm>
            <a:off x="930923" y="4178505"/>
            <a:ext cx="3787066" cy="5008055"/>
            <a:chOff x="1028700" y="4178505"/>
            <a:chExt cx="3787066" cy="5008055"/>
          </a:xfrm>
        </p:grpSpPr>
        <p:sp>
          <p:nvSpPr>
            <p:cNvPr id="22" name="AutoShape 22"/>
            <p:cNvSpPr/>
            <p:nvPr/>
          </p:nvSpPr>
          <p:spPr>
            <a:xfrm>
              <a:off x="2097439" y="4178505"/>
              <a:ext cx="1646074" cy="1289115"/>
            </a:xfrm>
            <a:prstGeom prst="rect">
              <a:avLst/>
            </a:prstGeom>
            <a:solidFill>
              <a:srgbClr val="86EAE9"/>
            </a:solidFill>
          </p:spPr>
        </p:sp>
        <p:sp>
          <p:nvSpPr>
            <p:cNvPr id="26" name="Freeform 26"/>
            <p:cNvSpPr/>
            <p:nvPr/>
          </p:nvSpPr>
          <p:spPr>
            <a:xfrm>
              <a:off x="1028700" y="5399494"/>
              <a:ext cx="3787066" cy="3787066"/>
            </a:xfrm>
            <a:custGeom>
              <a:avLst/>
              <a:gdLst/>
              <a:ahLst/>
              <a:cxnLst/>
              <a:rect l="l" t="t" r="r" b="b"/>
              <a:pathLst>
                <a:path w="3787066" h="3787066">
                  <a:moveTo>
                    <a:pt x="0" y="0"/>
                  </a:moveTo>
                  <a:lnTo>
                    <a:pt x="3787066" y="0"/>
                  </a:lnTo>
                  <a:lnTo>
                    <a:pt x="3787066" y="3787066"/>
                  </a:lnTo>
                  <a:lnTo>
                    <a:pt x="0" y="378706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30" name="Freeform 30"/>
            <p:cNvSpPr/>
            <p:nvPr/>
          </p:nvSpPr>
          <p:spPr>
            <a:xfrm>
              <a:off x="2312456" y="4614214"/>
              <a:ext cx="1219555" cy="417697"/>
            </a:xfrm>
            <a:custGeom>
              <a:avLst/>
              <a:gdLst/>
              <a:ahLst/>
              <a:cxnLst/>
              <a:rect l="l" t="t" r="r" b="b"/>
              <a:pathLst>
                <a:path w="1219555" h="417697">
                  <a:moveTo>
                    <a:pt x="0" y="0"/>
                  </a:moveTo>
                  <a:lnTo>
                    <a:pt x="1219554" y="0"/>
                  </a:lnTo>
                  <a:lnTo>
                    <a:pt x="1219554" y="417697"/>
                  </a:lnTo>
                  <a:lnTo>
                    <a:pt x="0" y="41769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36" name="TextBox 36"/>
            <p:cNvSpPr txBox="1"/>
            <p:nvPr/>
          </p:nvSpPr>
          <p:spPr>
            <a:xfrm>
              <a:off x="1255588" y="5878351"/>
              <a:ext cx="3329777" cy="2604135"/>
            </a:xfrm>
            <a:prstGeom prst="rect">
              <a:avLst/>
            </a:prstGeom>
          </p:spPr>
          <p:txBody>
            <a:bodyPr lIns="0" tIns="0" rIns="0" bIns="0" rtlCol="0" anchor="t">
              <a:spAutoFit/>
            </a:bodyPr>
            <a:lstStyle/>
            <a:p>
              <a:pPr algn="ctr">
                <a:lnSpc>
                  <a:spcPts val="5040"/>
                </a:lnSpc>
                <a:spcBef>
                  <a:spcPct val="0"/>
                </a:spcBef>
              </a:pPr>
              <a:r>
                <a:rPr lang="en-US" sz="3600" dirty="0" err="1">
                  <a:solidFill>
                    <a:srgbClr val="000000"/>
                  </a:solidFill>
                  <a:latin typeface="Arial" panose="020B0604020202020204"/>
                </a:rPr>
                <a:t>Kết</a:t>
              </a:r>
              <a:r>
                <a:rPr lang="en-US" sz="3600" dirty="0">
                  <a:solidFill>
                    <a:srgbClr val="000000"/>
                  </a:solidFill>
                  <a:latin typeface="Arial" panose="020B0604020202020204"/>
                </a:rPr>
                <a:t> </a:t>
              </a:r>
              <a:r>
                <a:rPr lang="en-US" sz="3600" dirty="0" err="1">
                  <a:solidFill>
                    <a:srgbClr val="000000"/>
                  </a:solidFill>
                  <a:latin typeface="Arial" panose="020B0604020202020204"/>
                </a:rPr>
                <a:t>hợp</a:t>
              </a:r>
              <a:r>
                <a:rPr lang="en-US" sz="3600" dirty="0">
                  <a:solidFill>
                    <a:srgbClr val="000000"/>
                  </a:solidFill>
                  <a:latin typeface="Arial" panose="020B0604020202020204"/>
                </a:rPr>
                <a:t> </a:t>
              </a:r>
              <a:r>
                <a:rPr lang="en-US" sz="3600" dirty="0" err="1">
                  <a:solidFill>
                    <a:srgbClr val="000000"/>
                  </a:solidFill>
                  <a:latin typeface="Arial" panose="020B0604020202020204"/>
                </a:rPr>
                <a:t>nhiệm</a:t>
              </a:r>
              <a:r>
                <a:rPr lang="en-US" sz="3600" dirty="0">
                  <a:solidFill>
                    <a:srgbClr val="000000"/>
                  </a:solidFill>
                  <a:latin typeface="Arial" panose="020B0604020202020204"/>
                </a:rPr>
                <a:t> </a:t>
              </a:r>
              <a:r>
                <a:rPr lang="en-US" sz="3600" dirty="0" err="1">
                  <a:solidFill>
                    <a:srgbClr val="000000"/>
                  </a:solidFill>
                  <a:latin typeface="Arial" panose="020B0604020202020204"/>
                </a:rPr>
                <a:t>vụ</a:t>
              </a:r>
              <a:r>
                <a:rPr lang="en-US" sz="3600" dirty="0">
                  <a:solidFill>
                    <a:srgbClr val="000000"/>
                  </a:solidFill>
                  <a:latin typeface="Arial" panose="020B0604020202020204"/>
                </a:rPr>
                <a:t> </a:t>
              </a:r>
              <a:r>
                <a:rPr lang="en-US" sz="3600" dirty="0" err="1">
                  <a:solidFill>
                    <a:srgbClr val="000000"/>
                  </a:solidFill>
                  <a:latin typeface="Arial" panose="020B0604020202020204"/>
                </a:rPr>
                <a:t>xây</a:t>
              </a:r>
              <a:r>
                <a:rPr lang="en-US" sz="3600" dirty="0">
                  <a:solidFill>
                    <a:srgbClr val="000000"/>
                  </a:solidFill>
                  <a:latin typeface="Arial" panose="020B0604020202020204"/>
                </a:rPr>
                <a:t> </a:t>
              </a:r>
              <a:r>
                <a:rPr lang="en-US" sz="3600" dirty="0" err="1">
                  <a:solidFill>
                    <a:srgbClr val="000000"/>
                  </a:solidFill>
                  <a:latin typeface="Arial" panose="020B0604020202020204"/>
                </a:rPr>
                <a:t>dựng</a:t>
              </a:r>
              <a:r>
                <a:rPr lang="en-US" sz="3600" dirty="0">
                  <a:solidFill>
                    <a:srgbClr val="000000"/>
                  </a:solidFill>
                  <a:latin typeface="Arial" panose="020B0604020202020204"/>
                </a:rPr>
                <a:t> </a:t>
              </a:r>
              <a:r>
                <a:rPr lang="en-US" sz="3600" dirty="0" err="1">
                  <a:solidFill>
                    <a:srgbClr val="000000"/>
                  </a:solidFill>
                  <a:latin typeface="Arial" panose="020B0604020202020204"/>
                </a:rPr>
                <a:t>và</a:t>
              </a:r>
              <a:r>
                <a:rPr lang="en-US" sz="3600" dirty="0">
                  <a:solidFill>
                    <a:srgbClr val="000000"/>
                  </a:solidFill>
                  <a:latin typeface="Arial" panose="020B0604020202020204"/>
                </a:rPr>
                <a:t> </a:t>
              </a:r>
              <a:r>
                <a:rPr lang="en-US" sz="3600" dirty="0" err="1">
                  <a:solidFill>
                    <a:srgbClr val="000000"/>
                  </a:solidFill>
                  <a:latin typeface="Arial" panose="020B0604020202020204"/>
                </a:rPr>
                <a:t>bảo</a:t>
              </a:r>
              <a:r>
                <a:rPr lang="en-US" sz="3600" dirty="0">
                  <a:solidFill>
                    <a:srgbClr val="000000"/>
                  </a:solidFill>
                  <a:latin typeface="Arial" panose="020B0604020202020204"/>
                </a:rPr>
                <a:t> </a:t>
              </a:r>
              <a:r>
                <a:rPr lang="en-US" sz="3600" dirty="0" err="1">
                  <a:solidFill>
                    <a:srgbClr val="000000"/>
                  </a:solidFill>
                  <a:latin typeface="Arial" panose="020B0604020202020204"/>
                </a:rPr>
                <a:t>vệ</a:t>
              </a:r>
              <a:r>
                <a:rPr lang="en-US" sz="3600" dirty="0">
                  <a:solidFill>
                    <a:srgbClr val="000000"/>
                  </a:solidFill>
                  <a:latin typeface="Arial" panose="020B0604020202020204"/>
                </a:rPr>
                <a:t> </a:t>
              </a:r>
              <a:r>
                <a:rPr lang="en-US" sz="3600" dirty="0" err="1">
                  <a:solidFill>
                    <a:srgbClr val="000000"/>
                  </a:solidFill>
                  <a:latin typeface="Arial" panose="020B0604020202020204"/>
                </a:rPr>
                <a:t>chưa</a:t>
              </a:r>
              <a:r>
                <a:rPr lang="en-US" sz="3600" dirty="0">
                  <a:solidFill>
                    <a:srgbClr val="000000"/>
                  </a:solidFill>
                  <a:latin typeface="Arial" panose="020B0604020202020204"/>
                </a:rPr>
                <a:t> </a:t>
              </a:r>
              <a:r>
                <a:rPr lang="en-US" sz="3600" dirty="0" err="1">
                  <a:solidFill>
                    <a:srgbClr val="000000"/>
                  </a:solidFill>
                  <a:latin typeface="Arial" panose="020B0604020202020204"/>
                </a:rPr>
                <a:t>được</a:t>
              </a:r>
              <a:r>
                <a:rPr lang="en-US" sz="3600" dirty="0">
                  <a:solidFill>
                    <a:srgbClr val="000000"/>
                  </a:solidFill>
                  <a:latin typeface="Arial" panose="020B0604020202020204"/>
                </a:rPr>
                <a:t> </a:t>
              </a:r>
              <a:r>
                <a:rPr lang="en-US" sz="3600" dirty="0" err="1">
                  <a:solidFill>
                    <a:srgbClr val="000000"/>
                  </a:solidFill>
                  <a:latin typeface="Arial" panose="020B0604020202020204"/>
                </a:rPr>
                <a:t>hiệu</a:t>
              </a:r>
              <a:r>
                <a:rPr lang="en-US" sz="3600" dirty="0">
                  <a:solidFill>
                    <a:srgbClr val="000000"/>
                  </a:solidFill>
                  <a:latin typeface="Arial" panose="020B0604020202020204"/>
                </a:rPr>
                <a:t> </a:t>
              </a:r>
              <a:r>
                <a:rPr lang="en-US" sz="3600" dirty="0" err="1">
                  <a:solidFill>
                    <a:srgbClr val="000000"/>
                  </a:solidFill>
                  <a:latin typeface="Arial" panose="020B0604020202020204"/>
                </a:rPr>
                <a:t>quả</a:t>
              </a:r>
              <a:endParaRPr lang="en-US" sz="3600" dirty="0">
                <a:solidFill>
                  <a:srgbClr val="000000"/>
                </a:solidFill>
                <a:latin typeface="Arial" panose="020B0604020202020204"/>
              </a:endParaRPr>
            </a:p>
          </p:txBody>
        </p:sp>
      </p:grpSp>
      <p:grpSp>
        <p:nvGrpSpPr>
          <p:cNvPr id="41" name="Group 40"/>
          <p:cNvGrpSpPr/>
          <p:nvPr/>
        </p:nvGrpSpPr>
        <p:grpSpPr>
          <a:xfrm>
            <a:off x="9326732" y="4000500"/>
            <a:ext cx="3787066" cy="5181600"/>
            <a:chOff x="9326732" y="4129394"/>
            <a:chExt cx="3787066" cy="5181600"/>
          </a:xfrm>
        </p:grpSpPr>
        <p:sp>
          <p:nvSpPr>
            <p:cNvPr id="23" name="AutoShape 23"/>
            <p:cNvSpPr/>
            <p:nvPr/>
          </p:nvSpPr>
          <p:spPr>
            <a:xfrm>
              <a:off x="10395471" y="4129394"/>
              <a:ext cx="1646074" cy="1289115"/>
            </a:xfrm>
            <a:prstGeom prst="rect">
              <a:avLst/>
            </a:prstGeom>
            <a:solidFill>
              <a:srgbClr val="37C9EF"/>
            </a:solidFill>
          </p:spPr>
        </p:sp>
        <p:sp>
          <p:nvSpPr>
            <p:cNvPr id="28" name="Freeform 28"/>
            <p:cNvSpPr/>
            <p:nvPr/>
          </p:nvSpPr>
          <p:spPr>
            <a:xfrm>
              <a:off x="9326732" y="5523928"/>
              <a:ext cx="3787066" cy="3787066"/>
            </a:xfrm>
            <a:custGeom>
              <a:avLst/>
              <a:gdLst/>
              <a:ahLst/>
              <a:cxnLst/>
              <a:rect l="l" t="t" r="r" b="b"/>
              <a:pathLst>
                <a:path w="3787066" h="3787066">
                  <a:moveTo>
                    <a:pt x="0" y="0"/>
                  </a:moveTo>
                  <a:lnTo>
                    <a:pt x="3787065" y="0"/>
                  </a:lnTo>
                  <a:lnTo>
                    <a:pt x="3787065" y="3787066"/>
                  </a:lnTo>
                  <a:lnTo>
                    <a:pt x="0" y="378706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32" name="Freeform 32"/>
            <p:cNvSpPr/>
            <p:nvPr/>
          </p:nvSpPr>
          <p:spPr>
            <a:xfrm>
              <a:off x="10793561" y="4347248"/>
              <a:ext cx="853406" cy="853406"/>
            </a:xfrm>
            <a:custGeom>
              <a:avLst/>
              <a:gdLst/>
              <a:ahLst/>
              <a:cxnLst/>
              <a:rect l="l" t="t" r="r" b="b"/>
              <a:pathLst>
                <a:path w="853406" h="853406">
                  <a:moveTo>
                    <a:pt x="0" y="0"/>
                  </a:moveTo>
                  <a:lnTo>
                    <a:pt x="853407" y="0"/>
                  </a:lnTo>
                  <a:lnTo>
                    <a:pt x="853407" y="853406"/>
                  </a:lnTo>
                  <a:lnTo>
                    <a:pt x="0" y="853406"/>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37" name="TextBox 37"/>
            <p:cNvSpPr txBox="1"/>
            <p:nvPr/>
          </p:nvSpPr>
          <p:spPr>
            <a:xfrm>
              <a:off x="9555332" y="5600434"/>
              <a:ext cx="3300269" cy="3242310"/>
            </a:xfrm>
            <a:prstGeom prst="rect">
              <a:avLst/>
            </a:prstGeom>
          </p:spPr>
          <p:txBody>
            <a:bodyPr lIns="0" tIns="0" rIns="0" bIns="0" rtlCol="0" anchor="t">
              <a:spAutoFit/>
            </a:bodyPr>
            <a:lstStyle/>
            <a:p>
              <a:pPr algn="ctr">
                <a:lnSpc>
                  <a:spcPts val="5040"/>
                </a:lnSpc>
                <a:spcBef>
                  <a:spcPct val="0"/>
                </a:spcBef>
              </a:pPr>
              <a:r>
                <a:rPr lang="en-US" sz="3600" dirty="0" err="1">
                  <a:solidFill>
                    <a:srgbClr val="000000"/>
                  </a:solidFill>
                  <a:latin typeface="Arial" panose="020B0604020202020204"/>
                </a:rPr>
                <a:t>Công</a:t>
              </a:r>
              <a:r>
                <a:rPr lang="en-US" sz="3600" dirty="0">
                  <a:solidFill>
                    <a:srgbClr val="000000"/>
                  </a:solidFill>
                  <a:latin typeface="Arial" panose="020B0604020202020204"/>
                </a:rPr>
                <a:t> </a:t>
              </a:r>
              <a:r>
                <a:rPr lang="en-US" sz="3600" dirty="0" err="1">
                  <a:solidFill>
                    <a:srgbClr val="000000"/>
                  </a:solidFill>
                  <a:latin typeface="Arial" panose="020B0604020202020204"/>
                </a:rPr>
                <a:t>tác</a:t>
              </a:r>
              <a:r>
                <a:rPr lang="en-US" sz="3600" dirty="0">
                  <a:solidFill>
                    <a:srgbClr val="000000"/>
                  </a:solidFill>
                  <a:latin typeface="Arial" panose="020B0604020202020204"/>
                </a:rPr>
                <a:t> </a:t>
              </a:r>
              <a:r>
                <a:rPr lang="en-US" sz="3600" dirty="0" err="1">
                  <a:solidFill>
                    <a:srgbClr val="000000"/>
                  </a:solidFill>
                  <a:latin typeface="Arial" panose="020B0604020202020204"/>
                </a:rPr>
                <a:t>nghiên</a:t>
              </a:r>
              <a:r>
                <a:rPr lang="en-US" sz="3600" dirty="0">
                  <a:solidFill>
                    <a:srgbClr val="000000"/>
                  </a:solidFill>
                  <a:latin typeface="Arial" panose="020B0604020202020204"/>
                </a:rPr>
                <a:t> </a:t>
              </a:r>
              <a:r>
                <a:rPr lang="en-US" sz="3600" dirty="0" err="1">
                  <a:solidFill>
                    <a:srgbClr val="000000"/>
                  </a:solidFill>
                  <a:latin typeface="Arial" panose="020B0604020202020204"/>
                </a:rPr>
                <a:t>cứu</a:t>
              </a:r>
              <a:r>
                <a:rPr lang="en-US" sz="3600" dirty="0">
                  <a:solidFill>
                    <a:srgbClr val="000000"/>
                  </a:solidFill>
                  <a:latin typeface="Arial" panose="020B0604020202020204"/>
                </a:rPr>
                <a:t>, </a:t>
              </a:r>
              <a:r>
                <a:rPr lang="en-US" sz="3600" dirty="0" err="1">
                  <a:solidFill>
                    <a:srgbClr val="000000"/>
                  </a:solidFill>
                  <a:latin typeface="Arial" panose="020B0604020202020204"/>
                </a:rPr>
                <a:t>dự</a:t>
              </a:r>
              <a:r>
                <a:rPr lang="en-US" sz="3600" dirty="0">
                  <a:solidFill>
                    <a:srgbClr val="000000"/>
                  </a:solidFill>
                  <a:latin typeface="Arial" panose="020B0604020202020204"/>
                </a:rPr>
                <a:t> </a:t>
              </a:r>
              <a:r>
                <a:rPr lang="en-US" sz="3600" dirty="0" err="1">
                  <a:solidFill>
                    <a:srgbClr val="000000"/>
                  </a:solidFill>
                  <a:latin typeface="Arial" panose="020B0604020202020204"/>
                </a:rPr>
                <a:t>báo</a:t>
              </a:r>
              <a:r>
                <a:rPr lang="en-US" sz="3600" dirty="0">
                  <a:solidFill>
                    <a:srgbClr val="000000"/>
                  </a:solidFill>
                  <a:latin typeface="Arial" panose="020B0604020202020204"/>
                </a:rPr>
                <a:t> </a:t>
              </a:r>
              <a:r>
                <a:rPr lang="en-US" sz="3600" dirty="0" err="1">
                  <a:solidFill>
                    <a:srgbClr val="000000"/>
                  </a:solidFill>
                  <a:latin typeface="Arial" panose="020B0604020202020204"/>
                </a:rPr>
                <a:t>và</a:t>
              </a:r>
              <a:r>
                <a:rPr lang="en-US" sz="3600" dirty="0">
                  <a:solidFill>
                    <a:srgbClr val="000000"/>
                  </a:solidFill>
                  <a:latin typeface="Arial" panose="020B0604020202020204"/>
                </a:rPr>
                <a:t> </a:t>
              </a:r>
              <a:r>
                <a:rPr lang="en-US" sz="3600" dirty="0" err="1">
                  <a:solidFill>
                    <a:srgbClr val="000000"/>
                  </a:solidFill>
                  <a:latin typeface="Arial" panose="020B0604020202020204"/>
                </a:rPr>
                <a:t>tham</a:t>
              </a:r>
              <a:r>
                <a:rPr lang="en-US" sz="3600" dirty="0">
                  <a:solidFill>
                    <a:srgbClr val="000000"/>
                  </a:solidFill>
                  <a:latin typeface="Arial" panose="020B0604020202020204"/>
                </a:rPr>
                <a:t> </a:t>
              </a:r>
              <a:r>
                <a:rPr lang="en-US" sz="3600" dirty="0" err="1">
                  <a:solidFill>
                    <a:srgbClr val="000000"/>
                  </a:solidFill>
                  <a:latin typeface="Arial" panose="020B0604020202020204"/>
                </a:rPr>
                <a:t>mưu</a:t>
              </a:r>
              <a:r>
                <a:rPr lang="en-US" sz="3600" dirty="0">
                  <a:solidFill>
                    <a:srgbClr val="000000"/>
                  </a:solidFill>
                  <a:latin typeface="Arial" panose="020B0604020202020204"/>
                </a:rPr>
                <a:t> </a:t>
              </a:r>
              <a:r>
                <a:rPr lang="en-US" sz="3600" dirty="0" err="1">
                  <a:solidFill>
                    <a:srgbClr val="000000"/>
                  </a:solidFill>
                  <a:latin typeface="Arial" panose="020B0604020202020204"/>
                </a:rPr>
                <a:t>chiến</a:t>
              </a:r>
              <a:r>
                <a:rPr lang="en-US" sz="3600" dirty="0">
                  <a:solidFill>
                    <a:srgbClr val="000000"/>
                  </a:solidFill>
                  <a:latin typeface="Arial" panose="020B0604020202020204"/>
                </a:rPr>
                <a:t> </a:t>
              </a:r>
              <a:r>
                <a:rPr lang="en-US" sz="3600" dirty="0" err="1">
                  <a:solidFill>
                    <a:srgbClr val="000000"/>
                  </a:solidFill>
                  <a:latin typeface="Arial" panose="020B0604020202020204"/>
                </a:rPr>
                <a:t>lược</a:t>
              </a:r>
              <a:r>
                <a:rPr lang="en-US" sz="3600" dirty="0">
                  <a:solidFill>
                    <a:srgbClr val="000000"/>
                  </a:solidFill>
                  <a:latin typeface="Arial" panose="020B0604020202020204"/>
                </a:rPr>
                <a:t> </a:t>
              </a:r>
              <a:r>
                <a:rPr lang="en-US" sz="3600" dirty="0" err="1">
                  <a:solidFill>
                    <a:srgbClr val="000000"/>
                  </a:solidFill>
                  <a:latin typeface="Arial" panose="020B0604020202020204"/>
                </a:rPr>
                <a:t>còn</a:t>
              </a:r>
              <a:r>
                <a:rPr lang="en-US" sz="3600" dirty="0">
                  <a:solidFill>
                    <a:srgbClr val="000000"/>
                  </a:solidFill>
                  <a:latin typeface="Arial" panose="020B0604020202020204"/>
                </a:rPr>
                <a:t> </a:t>
              </a:r>
              <a:r>
                <a:rPr lang="en-US" sz="3600" dirty="0" err="1">
                  <a:solidFill>
                    <a:srgbClr val="000000"/>
                  </a:solidFill>
                  <a:latin typeface="Arial" panose="020B0604020202020204"/>
                </a:rPr>
                <a:t>hạn</a:t>
              </a:r>
              <a:r>
                <a:rPr lang="en-US" sz="3600" dirty="0">
                  <a:solidFill>
                    <a:srgbClr val="000000"/>
                  </a:solidFill>
                  <a:latin typeface="Arial" panose="020B0604020202020204"/>
                </a:rPr>
                <a:t> </a:t>
              </a:r>
              <a:r>
                <a:rPr lang="en-US" sz="3600" dirty="0" err="1">
                  <a:solidFill>
                    <a:srgbClr val="000000"/>
                  </a:solidFill>
                  <a:latin typeface="Arial" panose="020B0604020202020204"/>
                </a:rPr>
                <a:t>chế</a:t>
              </a:r>
              <a:endParaRPr lang="en-US" sz="3600" dirty="0">
                <a:solidFill>
                  <a:srgbClr val="000000"/>
                </a:solidFill>
                <a:latin typeface="Arial" panose="020B0604020202020204"/>
              </a:endParaRPr>
            </a:p>
          </p:txBody>
        </p:sp>
      </p:grpSp>
      <p:grpSp>
        <p:nvGrpSpPr>
          <p:cNvPr id="42" name="Group 41"/>
          <p:cNvGrpSpPr/>
          <p:nvPr/>
        </p:nvGrpSpPr>
        <p:grpSpPr>
          <a:xfrm>
            <a:off x="13475747" y="4166105"/>
            <a:ext cx="3787066" cy="5015995"/>
            <a:chOff x="13475747" y="4129394"/>
            <a:chExt cx="3787066" cy="5015995"/>
          </a:xfrm>
        </p:grpSpPr>
        <p:sp>
          <p:nvSpPr>
            <p:cNvPr id="25" name="AutoShape 25"/>
            <p:cNvSpPr/>
            <p:nvPr/>
          </p:nvSpPr>
          <p:spPr>
            <a:xfrm>
              <a:off x="14544487" y="4129394"/>
              <a:ext cx="1646074" cy="1289115"/>
            </a:xfrm>
            <a:prstGeom prst="rect">
              <a:avLst/>
            </a:prstGeom>
            <a:solidFill>
              <a:srgbClr val="37C9EF"/>
            </a:solidFill>
          </p:spPr>
        </p:sp>
        <p:sp>
          <p:nvSpPr>
            <p:cNvPr id="29" name="Freeform 29"/>
            <p:cNvSpPr/>
            <p:nvPr/>
          </p:nvSpPr>
          <p:spPr>
            <a:xfrm>
              <a:off x="13475747" y="5358323"/>
              <a:ext cx="3787066" cy="3787066"/>
            </a:xfrm>
            <a:custGeom>
              <a:avLst/>
              <a:gdLst/>
              <a:ahLst/>
              <a:cxnLst/>
              <a:rect l="l" t="t" r="r" b="b"/>
              <a:pathLst>
                <a:path w="3787066" h="3787066">
                  <a:moveTo>
                    <a:pt x="0" y="0"/>
                  </a:moveTo>
                  <a:lnTo>
                    <a:pt x="3787066" y="0"/>
                  </a:lnTo>
                  <a:lnTo>
                    <a:pt x="3787066" y="3787066"/>
                  </a:lnTo>
                  <a:lnTo>
                    <a:pt x="0" y="378706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33" name="Freeform 33"/>
            <p:cNvSpPr/>
            <p:nvPr/>
          </p:nvSpPr>
          <p:spPr>
            <a:xfrm>
              <a:off x="15004688" y="4347248"/>
              <a:ext cx="883648" cy="764355"/>
            </a:xfrm>
            <a:custGeom>
              <a:avLst/>
              <a:gdLst/>
              <a:ahLst/>
              <a:cxnLst/>
              <a:rect l="l" t="t" r="r" b="b"/>
              <a:pathLst>
                <a:path w="883648" h="764355">
                  <a:moveTo>
                    <a:pt x="0" y="0"/>
                  </a:moveTo>
                  <a:lnTo>
                    <a:pt x="883648" y="0"/>
                  </a:lnTo>
                  <a:lnTo>
                    <a:pt x="883648" y="764355"/>
                  </a:lnTo>
                  <a:lnTo>
                    <a:pt x="0" y="764355"/>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38" name="TextBox 38"/>
            <p:cNvSpPr txBox="1"/>
            <p:nvPr/>
          </p:nvSpPr>
          <p:spPr>
            <a:xfrm>
              <a:off x="14218697" y="5919522"/>
              <a:ext cx="2455629" cy="2604135"/>
            </a:xfrm>
            <a:prstGeom prst="rect">
              <a:avLst/>
            </a:prstGeom>
          </p:spPr>
          <p:txBody>
            <a:bodyPr lIns="0" tIns="0" rIns="0" bIns="0" rtlCol="0" anchor="t">
              <a:spAutoFit/>
            </a:bodyPr>
            <a:lstStyle/>
            <a:p>
              <a:pPr algn="ctr">
                <a:lnSpc>
                  <a:spcPts val="5040"/>
                </a:lnSpc>
                <a:spcBef>
                  <a:spcPct val="0"/>
                </a:spcBef>
              </a:pPr>
              <a:r>
                <a:rPr lang="en-US" sz="3600">
                  <a:solidFill>
                    <a:srgbClr val="000000"/>
                  </a:solidFill>
                  <a:latin typeface="Arial" panose="020B0604020202020204"/>
                </a:rPr>
                <a:t>Đầu tư cho quốc phòng an ninh còn hạn chế</a:t>
              </a:r>
              <a:endParaRPr lang="en-US" sz="3600">
                <a:solidFill>
                  <a:srgbClr val="000000"/>
                </a:solidFill>
                <a:latin typeface="Arial" panose="020B0604020202020204"/>
              </a:endParaRPr>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500"/>
                                        <p:tgtEl>
                                          <p:spTgt spid="4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9"/>
                                        </p:tgtEl>
                                        <p:attrNameLst>
                                          <p:attrName>style.visibility</p:attrName>
                                        </p:attrNameLst>
                                      </p:cBhvr>
                                      <p:to>
                                        <p:strVal val="visible"/>
                                      </p:to>
                                    </p:set>
                                    <p:animEffect transition="in" filter="fade">
                                      <p:cBhvr>
                                        <p:cTn id="12" dur="500"/>
                                        <p:tgtEl>
                                          <p:spTgt spid="3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0"/>
                                        </p:tgtEl>
                                        <p:attrNameLst>
                                          <p:attrName>style.visibility</p:attrName>
                                        </p:attrNameLst>
                                      </p:cBhvr>
                                      <p:to>
                                        <p:strVal val="visible"/>
                                      </p:to>
                                    </p:set>
                                    <p:animEffect transition="in" filter="fade">
                                      <p:cBhvr>
                                        <p:cTn id="17" dur="500"/>
                                        <p:tgtEl>
                                          <p:spTgt spid="4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1"/>
                                        </p:tgtEl>
                                        <p:attrNameLst>
                                          <p:attrName>style.visibility</p:attrName>
                                        </p:attrNameLst>
                                      </p:cBhvr>
                                      <p:to>
                                        <p:strVal val="visible"/>
                                      </p:to>
                                    </p:set>
                                    <p:animEffect transition="in" filter="fade">
                                      <p:cBhvr>
                                        <p:cTn id="22" dur="500"/>
                                        <p:tgtEl>
                                          <p:spTgt spid="4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2"/>
                                        </p:tgtEl>
                                        <p:attrNameLst>
                                          <p:attrName>style.visibility</p:attrName>
                                        </p:attrNameLst>
                                      </p:cBhvr>
                                      <p:to>
                                        <p:strVal val="visible"/>
                                      </p:to>
                                    </p:set>
                                    <p:animEffect transition="in" filter="fade">
                                      <p:cBhvr>
                                        <p:cTn id="27"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4000500"/>
            <a:ext cx="18288000" cy="14480756"/>
          </a:xfrm>
          <a:custGeom>
            <a:avLst/>
            <a:gdLst/>
            <a:ahLst/>
            <a:cxnLst/>
            <a:rect l="l" t="t" r="r" b="b"/>
            <a:pathLst>
              <a:path w="18288000" h="14480756">
                <a:moveTo>
                  <a:pt x="0" y="0"/>
                </a:moveTo>
                <a:lnTo>
                  <a:pt x="18288000" y="0"/>
                </a:lnTo>
                <a:lnTo>
                  <a:pt x="18288000" y="14480756"/>
                </a:lnTo>
                <a:lnTo>
                  <a:pt x="0" y="14480756"/>
                </a:lnTo>
                <a:lnTo>
                  <a:pt x="0" y="0"/>
                </a:lnTo>
                <a:close/>
              </a:path>
            </a:pathLst>
          </a:custGeom>
          <a:blipFill>
            <a:blip r:embed="rId1"/>
            <a:stretch>
              <a:fillRect t="-17365" b="-8926"/>
            </a:stretch>
          </a:blipFill>
        </p:spPr>
      </p:sp>
      <p:sp>
        <p:nvSpPr>
          <p:cNvPr id="3" name="Freeform 3"/>
          <p:cNvSpPr/>
          <p:nvPr/>
        </p:nvSpPr>
        <p:spPr>
          <a:xfrm>
            <a:off x="9144000" y="7105984"/>
            <a:ext cx="1175924" cy="1427723"/>
          </a:xfrm>
          <a:custGeom>
            <a:avLst/>
            <a:gdLst/>
            <a:ahLst/>
            <a:cxnLst/>
            <a:rect l="l" t="t" r="r" b="b"/>
            <a:pathLst>
              <a:path w="1175924" h="1427723">
                <a:moveTo>
                  <a:pt x="0" y="0"/>
                </a:moveTo>
                <a:lnTo>
                  <a:pt x="1175924" y="0"/>
                </a:lnTo>
                <a:lnTo>
                  <a:pt x="1175924" y="1427723"/>
                </a:lnTo>
                <a:lnTo>
                  <a:pt x="0" y="1427723"/>
                </a:lnTo>
                <a:lnTo>
                  <a:pt x="0" y="0"/>
                </a:lnTo>
                <a:close/>
              </a:path>
            </a:pathLst>
          </a:custGeom>
          <a:blipFill>
            <a:blip r:embed="rId2"/>
            <a:stretch>
              <a:fillRect/>
            </a:stretch>
          </a:blipFill>
        </p:spPr>
      </p:sp>
      <p:sp>
        <p:nvSpPr>
          <p:cNvPr id="4" name="Freeform 4"/>
          <p:cNvSpPr/>
          <p:nvPr/>
        </p:nvSpPr>
        <p:spPr>
          <a:xfrm rot="-514677">
            <a:off x="8521910" y="1577744"/>
            <a:ext cx="704808" cy="835441"/>
          </a:xfrm>
          <a:custGeom>
            <a:avLst/>
            <a:gdLst/>
            <a:ahLst/>
            <a:cxnLst/>
            <a:rect l="l" t="t" r="r" b="b"/>
            <a:pathLst>
              <a:path w="704808" h="835441">
                <a:moveTo>
                  <a:pt x="0" y="0"/>
                </a:moveTo>
                <a:lnTo>
                  <a:pt x="704808" y="0"/>
                </a:lnTo>
                <a:lnTo>
                  <a:pt x="704808" y="835441"/>
                </a:lnTo>
                <a:lnTo>
                  <a:pt x="0" y="835441"/>
                </a:lnTo>
                <a:lnTo>
                  <a:pt x="0" y="0"/>
                </a:lnTo>
                <a:close/>
              </a:path>
            </a:pathLst>
          </a:custGeom>
          <a:blipFill>
            <a:blip r:embed="rId3"/>
            <a:stretch>
              <a:fillRect/>
            </a:stretch>
          </a:blipFill>
        </p:spPr>
      </p:sp>
      <p:sp>
        <p:nvSpPr>
          <p:cNvPr id="5" name="Freeform 5"/>
          <p:cNvSpPr/>
          <p:nvPr/>
        </p:nvSpPr>
        <p:spPr>
          <a:xfrm rot="62852">
            <a:off x="3526906" y="2821838"/>
            <a:ext cx="12410113" cy="3926108"/>
          </a:xfrm>
          <a:custGeom>
            <a:avLst/>
            <a:gdLst/>
            <a:ahLst/>
            <a:cxnLst/>
            <a:rect l="l" t="t" r="r" b="b"/>
            <a:pathLst>
              <a:path w="12410113" h="3926108">
                <a:moveTo>
                  <a:pt x="0" y="0"/>
                </a:moveTo>
                <a:lnTo>
                  <a:pt x="12410112" y="0"/>
                </a:lnTo>
                <a:lnTo>
                  <a:pt x="12410112" y="3926108"/>
                </a:lnTo>
                <a:lnTo>
                  <a:pt x="0" y="3926108"/>
                </a:lnTo>
                <a:lnTo>
                  <a:pt x="0" y="0"/>
                </a:lnTo>
                <a:close/>
              </a:path>
            </a:pathLst>
          </a:custGeom>
          <a:blipFill>
            <a:blip r:embed="rId4"/>
            <a:stretch>
              <a:fillRect/>
            </a:stretch>
          </a:blipFill>
        </p:spPr>
      </p:sp>
      <p:sp>
        <p:nvSpPr>
          <p:cNvPr id="6" name="Freeform 6"/>
          <p:cNvSpPr/>
          <p:nvPr/>
        </p:nvSpPr>
        <p:spPr>
          <a:xfrm flipH="1">
            <a:off x="-991094" y="-1824748"/>
            <a:ext cx="5592049" cy="5093848"/>
          </a:xfrm>
          <a:custGeom>
            <a:avLst/>
            <a:gdLst/>
            <a:ahLst/>
            <a:cxnLst/>
            <a:rect l="l" t="t" r="r" b="b"/>
            <a:pathLst>
              <a:path w="5592049" h="5093848">
                <a:moveTo>
                  <a:pt x="5592049" y="0"/>
                </a:moveTo>
                <a:lnTo>
                  <a:pt x="0" y="0"/>
                </a:lnTo>
                <a:lnTo>
                  <a:pt x="0" y="5093849"/>
                </a:lnTo>
                <a:lnTo>
                  <a:pt x="5592049" y="5093849"/>
                </a:lnTo>
                <a:lnTo>
                  <a:pt x="5592049" y="0"/>
                </a:lnTo>
                <a:close/>
              </a:path>
            </a:pathLst>
          </a:custGeom>
          <a:blipFill>
            <a:blip r:embed="rId5"/>
            <a:stretch>
              <a:fillRect/>
            </a:stretch>
          </a:blipFill>
        </p:spPr>
      </p:sp>
      <p:sp>
        <p:nvSpPr>
          <p:cNvPr id="7" name="TextBox 7"/>
          <p:cNvSpPr txBox="1"/>
          <p:nvPr/>
        </p:nvSpPr>
        <p:spPr>
          <a:xfrm>
            <a:off x="5018415" y="3655689"/>
            <a:ext cx="9093101" cy="1487811"/>
          </a:xfrm>
          <a:prstGeom prst="rect">
            <a:avLst/>
          </a:prstGeom>
        </p:spPr>
        <p:txBody>
          <a:bodyPr lIns="0" tIns="0" rIns="0" bIns="0" rtlCol="0" anchor="t">
            <a:spAutoFit/>
          </a:bodyPr>
          <a:lstStyle/>
          <a:p>
            <a:pPr algn="ctr">
              <a:lnSpc>
                <a:spcPts val="10920"/>
              </a:lnSpc>
              <a:spcBef>
                <a:spcPct val="0"/>
              </a:spcBef>
            </a:pPr>
            <a:r>
              <a:rPr lang="en-US" sz="7800">
                <a:solidFill>
                  <a:srgbClr val="090000"/>
                </a:solidFill>
                <a:latin typeface="Arial" panose="020B0604020202020204"/>
              </a:rPr>
              <a:t>04.Liên hệ sinh viên </a:t>
            </a:r>
            <a:endParaRPr lang="en-US" sz="7800">
              <a:solidFill>
                <a:srgbClr val="090000"/>
              </a:solidFill>
              <a:latin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5053341" y="242568"/>
            <a:ext cx="8548241" cy="1202059"/>
          </a:xfrm>
          <a:prstGeom prst="rect">
            <a:avLst/>
          </a:prstGeom>
        </p:spPr>
        <p:txBody>
          <a:bodyPr lIns="0" tIns="0" rIns="0" bIns="0" rtlCol="0" anchor="t">
            <a:spAutoFit/>
          </a:bodyPr>
          <a:lstStyle/>
          <a:p>
            <a:pPr algn="ctr">
              <a:lnSpc>
                <a:spcPts val="8820"/>
              </a:lnSpc>
              <a:spcBef>
                <a:spcPct val="0"/>
              </a:spcBef>
            </a:pPr>
            <a:r>
              <a:rPr lang="en-US" sz="6300">
                <a:solidFill>
                  <a:srgbClr val="090000"/>
                </a:solidFill>
                <a:latin typeface="Arial" panose="020B0604020202020204"/>
              </a:rPr>
              <a:t>02.Nội dung chiến lược </a:t>
            </a:r>
            <a:endParaRPr lang="en-US" sz="6300">
              <a:solidFill>
                <a:srgbClr val="090000"/>
              </a:solidFill>
              <a:latin typeface="Arial" panose="020B0604020202020204"/>
            </a:endParaRPr>
          </a:p>
        </p:txBody>
      </p:sp>
      <p:sp>
        <p:nvSpPr>
          <p:cNvPr id="16" name="Freeform 2"/>
          <p:cNvSpPr/>
          <p:nvPr/>
        </p:nvSpPr>
        <p:spPr>
          <a:xfrm>
            <a:off x="0" y="-4000500"/>
            <a:ext cx="18288000" cy="14480756"/>
          </a:xfrm>
          <a:custGeom>
            <a:avLst/>
            <a:gdLst/>
            <a:ahLst/>
            <a:cxnLst/>
            <a:rect l="l" t="t" r="r" b="b"/>
            <a:pathLst>
              <a:path w="18288000" h="14480756">
                <a:moveTo>
                  <a:pt x="0" y="0"/>
                </a:moveTo>
                <a:lnTo>
                  <a:pt x="18288000" y="0"/>
                </a:lnTo>
                <a:lnTo>
                  <a:pt x="18288000" y="14480756"/>
                </a:lnTo>
                <a:lnTo>
                  <a:pt x="0" y="14480756"/>
                </a:lnTo>
                <a:lnTo>
                  <a:pt x="0" y="0"/>
                </a:lnTo>
                <a:close/>
              </a:path>
            </a:pathLst>
          </a:custGeom>
          <a:blipFill>
            <a:blip r:embed="rId1"/>
            <a:stretch>
              <a:fillRect t="-17365" b="-8926"/>
            </a:stretch>
          </a:blipFill>
        </p:spPr>
      </p:sp>
      <p:grpSp>
        <p:nvGrpSpPr>
          <p:cNvPr id="4" name="Group 4"/>
          <p:cNvGrpSpPr/>
          <p:nvPr/>
        </p:nvGrpSpPr>
        <p:grpSpPr>
          <a:xfrm>
            <a:off x="2869087" y="257601"/>
            <a:ext cx="12686890" cy="1020894"/>
            <a:chOff x="0" y="0"/>
            <a:chExt cx="16915853" cy="1361192"/>
          </a:xfrm>
        </p:grpSpPr>
        <p:grpSp>
          <p:nvGrpSpPr>
            <p:cNvPr id="5" name="Group 5"/>
            <p:cNvGrpSpPr/>
            <p:nvPr/>
          </p:nvGrpSpPr>
          <p:grpSpPr>
            <a:xfrm>
              <a:off x="0" y="0"/>
              <a:ext cx="16915853" cy="1361192"/>
              <a:chOff x="0" y="0"/>
              <a:chExt cx="4355225" cy="350458"/>
            </a:xfrm>
          </p:grpSpPr>
          <p:sp>
            <p:nvSpPr>
              <p:cNvPr id="6" name="Freeform 6"/>
              <p:cNvSpPr/>
              <p:nvPr/>
            </p:nvSpPr>
            <p:spPr>
              <a:xfrm>
                <a:off x="0" y="0"/>
                <a:ext cx="4355225" cy="350458"/>
              </a:xfrm>
              <a:custGeom>
                <a:avLst/>
                <a:gdLst/>
                <a:ahLst/>
                <a:cxnLst/>
                <a:rect l="l" t="t" r="r" b="b"/>
                <a:pathLst>
                  <a:path w="4355225" h="350458">
                    <a:moveTo>
                      <a:pt x="0" y="0"/>
                    </a:moveTo>
                    <a:lnTo>
                      <a:pt x="4355225" y="0"/>
                    </a:lnTo>
                    <a:lnTo>
                      <a:pt x="4355225" y="350458"/>
                    </a:lnTo>
                    <a:lnTo>
                      <a:pt x="0" y="350458"/>
                    </a:lnTo>
                    <a:close/>
                  </a:path>
                </a:pathLst>
              </a:custGeom>
              <a:solidFill>
                <a:srgbClr val="FFFFFF"/>
              </a:solidFill>
            </p:spPr>
          </p:sp>
          <p:sp>
            <p:nvSpPr>
              <p:cNvPr id="7" name="TextBox 7"/>
              <p:cNvSpPr txBox="1"/>
              <p:nvPr/>
            </p:nvSpPr>
            <p:spPr>
              <a:xfrm>
                <a:off x="0" y="-38100"/>
                <a:ext cx="812800" cy="850900"/>
              </a:xfrm>
              <a:prstGeom prst="rect">
                <a:avLst/>
              </a:prstGeom>
            </p:spPr>
            <p:txBody>
              <a:bodyPr lIns="50800" tIns="50800" rIns="50800" bIns="50800" rtlCol="0" anchor="ctr"/>
              <a:lstStyle/>
              <a:p>
                <a:pPr algn="ctr">
                  <a:lnSpc>
                    <a:spcPts val="2660"/>
                  </a:lnSpc>
                  <a:spcBef>
                    <a:spcPct val="0"/>
                  </a:spcBef>
                </a:pPr>
              </a:p>
            </p:txBody>
          </p:sp>
        </p:grpSp>
        <p:sp>
          <p:nvSpPr>
            <p:cNvPr id="8" name="TextBox 8"/>
            <p:cNvSpPr txBox="1"/>
            <p:nvPr/>
          </p:nvSpPr>
          <p:spPr>
            <a:xfrm>
              <a:off x="4419854" y="68567"/>
              <a:ext cx="9045972" cy="1211792"/>
            </a:xfrm>
            <a:prstGeom prst="rect">
              <a:avLst/>
            </a:prstGeom>
          </p:spPr>
          <p:txBody>
            <a:bodyPr lIns="0" tIns="0" rIns="0" bIns="0" rtlCol="0" anchor="t">
              <a:spAutoFit/>
            </a:bodyPr>
            <a:lstStyle/>
            <a:p>
              <a:pPr algn="ctr">
                <a:lnSpc>
                  <a:spcPts val="7000"/>
                </a:lnSpc>
                <a:spcBef>
                  <a:spcPct val="0"/>
                </a:spcBef>
              </a:pPr>
              <a:r>
                <a:rPr lang="en-US" sz="5000">
                  <a:solidFill>
                    <a:srgbClr val="090000"/>
                  </a:solidFill>
                  <a:latin typeface="Arial" panose="020B0604020202020204"/>
                </a:rPr>
                <a:t>04.Liên hệ sinh viên</a:t>
              </a:r>
              <a:endParaRPr lang="en-US" sz="5000">
                <a:solidFill>
                  <a:srgbClr val="090000"/>
                </a:solidFill>
                <a:latin typeface="Arial" panose="020B0604020202020204"/>
              </a:endParaRPr>
            </a:p>
          </p:txBody>
        </p:sp>
      </p:grpSp>
      <p:sp>
        <p:nvSpPr>
          <p:cNvPr id="9" name="Freeform 9"/>
          <p:cNvSpPr/>
          <p:nvPr/>
        </p:nvSpPr>
        <p:spPr>
          <a:xfrm flipH="1">
            <a:off x="609600" y="28699"/>
            <a:ext cx="1461603" cy="1415928"/>
          </a:xfrm>
          <a:custGeom>
            <a:avLst/>
            <a:gdLst/>
            <a:ahLst/>
            <a:cxnLst/>
            <a:rect l="l" t="t" r="r" b="b"/>
            <a:pathLst>
              <a:path w="1461603" h="1415928">
                <a:moveTo>
                  <a:pt x="1461603" y="0"/>
                </a:moveTo>
                <a:lnTo>
                  <a:pt x="0" y="0"/>
                </a:lnTo>
                <a:lnTo>
                  <a:pt x="0" y="1415928"/>
                </a:lnTo>
                <a:lnTo>
                  <a:pt x="1461603" y="1415928"/>
                </a:lnTo>
                <a:lnTo>
                  <a:pt x="1461603" y="0"/>
                </a:lnTo>
                <a:close/>
              </a:path>
            </a:pathLst>
          </a:custGeom>
          <a:blipFill>
            <a:blip r:embed="rId2"/>
            <a:stretch>
              <a:fillRect/>
            </a:stretch>
          </a:blipFill>
        </p:spPr>
      </p:sp>
      <p:sp>
        <p:nvSpPr>
          <p:cNvPr id="10" name="Freeform 10"/>
          <p:cNvSpPr/>
          <p:nvPr/>
        </p:nvSpPr>
        <p:spPr>
          <a:xfrm>
            <a:off x="16260873" y="77402"/>
            <a:ext cx="1295718" cy="1239348"/>
          </a:xfrm>
          <a:custGeom>
            <a:avLst/>
            <a:gdLst/>
            <a:ahLst/>
            <a:cxnLst/>
            <a:rect l="l" t="t" r="r" b="b"/>
            <a:pathLst>
              <a:path w="1314880" h="1421491">
                <a:moveTo>
                  <a:pt x="0" y="0"/>
                </a:moveTo>
                <a:lnTo>
                  <a:pt x="1314879" y="0"/>
                </a:lnTo>
                <a:lnTo>
                  <a:pt x="1314879" y="1421491"/>
                </a:lnTo>
                <a:lnTo>
                  <a:pt x="0" y="1421491"/>
                </a:lnTo>
                <a:lnTo>
                  <a:pt x="0" y="0"/>
                </a:lnTo>
                <a:close/>
              </a:path>
            </a:pathLst>
          </a:custGeom>
          <a:blipFill>
            <a:blip r:embed="rId3"/>
            <a:stretch>
              <a:fillRect/>
            </a:stretch>
          </a:blipFill>
        </p:spPr>
      </p:sp>
      <p:grpSp>
        <p:nvGrpSpPr>
          <p:cNvPr id="35" name="Group 34"/>
          <p:cNvGrpSpPr/>
          <p:nvPr/>
        </p:nvGrpSpPr>
        <p:grpSpPr>
          <a:xfrm>
            <a:off x="1131453" y="2410691"/>
            <a:ext cx="4267201" cy="7237857"/>
            <a:chOff x="1066799" y="2400300"/>
            <a:chExt cx="4267201" cy="7237857"/>
          </a:xfrm>
        </p:grpSpPr>
        <p:sp>
          <p:nvSpPr>
            <p:cNvPr id="20" name="Rounded Rectangle 19"/>
            <p:cNvSpPr/>
            <p:nvPr/>
          </p:nvSpPr>
          <p:spPr>
            <a:xfrm>
              <a:off x="1066799" y="2400300"/>
              <a:ext cx="4267201" cy="2895600"/>
            </a:xfrm>
            <a:prstGeom prst="roundRect">
              <a:avLst>
                <a:gd name="adj" fmla="val 10000"/>
              </a:avLst>
            </a:pr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22" name="Freeform 21"/>
            <p:cNvSpPr/>
            <p:nvPr/>
          </p:nvSpPr>
          <p:spPr>
            <a:xfrm>
              <a:off x="1295400" y="5321426"/>
              <a:ext cx="3757941" cy="4316731"/>
            </a:xfrm>
            <a:custGeom>
              <a:avLst/>
              <a:gdLst>
                <a:gd name="connsiteX0" fmla="*/ 417001 w 3971436"/>
                <a:gd name="connsiteY0" fmla="*/ 0 h 4316730"/>
                <a:gd name="connsiteX1" fmla="*/ 3554435 w 3971436"/>
                <a:gd name="connsiteY1" fmla="*/ 0 h 4316730"/>
                <a:gd name="connsiteX2" fmla="*/ 3971436 w 3971436"/>
                <a:gd name="connsiteY2" fmla="*/ 417001 h 4316730"/>
                <a:gd name="connsiteX3" fmla="*/ 3971436 w 3971436"/>
                <a:gd name="connsiteY3" fmla="*/ 4316730 h 4316730"/>
                <a:gd name="connsiteX4" fmla="*/ 3971436 w 3971436"/>
                <a:gd name="connsiteY4" fmla="*/ 4316730 h 4316730"/>
                <a:gd name="connsiteX5" fmla="*/ 0 w 3971436"/>
                <a:gd name="connsiteY5" fmla="*/ 4316730 h 4316730"/>
                <a:gd name="connsiteX6" fmla="*/ 0 w 3971436"/>
                <a:gd name="connsiteY6" fmla="*/ 4316730 h 4316730"/>
                <a:gd name="connsiteX7" fmla="*/ 0 w 3971436"/>
                <a:gd name="connsiteY7" fmla="*/ 417001 h 4316730"/>
                <a:gd name="connsiteX8" fmla="*/ 417001 w 3971436"/>
                <a:gd name="connsiteY8" fmla="*/ 0 h 4316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71436" h="4316730">
                  <a:moveTo>
                    <a:pt x="3554435" y="4316730"/>
                  </a:moveTo>
                  <a:lnTo>
                    <a:pt x="417001" y="4316730"/>
                  </a:lnTo>
                  <a:cubicBezTo>
                    <a:pt x="186698" y="4316730"/>
                    <a:pt x="0" y="4130032"/>
                    <a:pt x="0" y="3899729"/>
                  </a:cubicBezTo>
                  <a:lnTo>
                    <a:pt x="0" y="0"/>
                  </a:lnTo>
                  <a:lnTo>
                    <a:pt x="0" y="0"/>
                  </a:lnTo>
                  <a:lnTo>
                    <a:pt x="3971436" y="0"/>
                  </a:lnTo>
                  <a:lnTo>
                    <a:pt x="3971436" y="0"/>
                  </a:lnTo>
                  <a:lnTo>
                    <a:pt x="3971436" y="3899729"/>
                  </a:lnTo>
                  <a:cubicBezTo>
                    <a:pt x="3971436" y="4130032"/>
                    <a:pt x="3784738" y="4316730"/>
                    <a:pt x="3554435" y="4316730"/>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85711" tIns="163577" rIns="285712" bIns="285711" numCol="1" spcCol="1270" anchor="t" anchorCtr="0">
              <a:noAutofit/>
            </a:bodyPr>
            <a:lstStyle/>
            <a:p>
              <a:pPr lvl="0" algn="ctr" defTabSz="1022350">
                <a:lnSpc>
                  <a:spcPct val="90000"/>
                </a:lnSpc>
                <a:spcBef>
                  <a:spcPct val="0"/>
                </a:spcBef>
                <a:spcAft>
                  <a:spcPct val="35000"/>
                </a:spcAft>
              </a:pPr>
              <a:endParaRPr lang="en-US" sz="2300" kern="1200" dirty="0" smtClean="0">
                <a:solidFill>
                  <a:srgbClr val="FFFFFF"/>
                </a:solidFill>
                <a:latin typeface="Arial" panose="020B0604020202020204"/>
              </a:endParaRPr>
            </a:p>
            <a:p>
              <a:pPr lvl="0" algn="ctr" defTabSz="1022350">
                <a:lnSpc>
                  <a:spcPct val="150000"/>
                </a:lnSpc>
                <a:spcBef>
                  <a:spcPct val="0"/>
                </a:spcBef>
                <a:spcAft>
                  <a:spcPct val="35000"/>
                </a:spcAft>
              </a:pPr>
              <a:r>
                <a:rPr lang="en-US" sz="2800" kern="1200" dirty="0" err="1" smtClean="0">
                  <a:solidFill>
                    <a:srgbClr val="FFFFFF"/>
                  </a:solidFill>
                  <a:latin typeface="Arial" panose="020B0604020202020204"/>
                </a:rPr>
                <a:t>Cần</a:t>
              </a:r>
              <a:r>
                <a:rPr lang="en-US" sz="2800" kern="1200" dirty="0" smtClean="0">
                  <a:solidFill>
                    <a:srgbClr val="FFFFFF"/>
                  </a:solidFill>
                  <a:latin typeface="Arial" panose="020B0604020202020204"/>
                </a:rPr>
                <a:t> </a:t>
              </a:r>
              <a:r>
                <a:rPr lang="en-US" sz="2800" kern="1200" dirty="0" err="1" smtClean="0">
                  <a:solidFill>
                    <a:srgbClr val="FFFFFF"/>
                  </a:solidFill>
                  <a:latin typeface="Arial" panose="020B0604020202020204"/>
                </a:rPr>
                <a:t>phải</a:t>
              </a:r>
              <a:r>
                <a:rPr lang="en-US" sz="2800" kern="1200" dirty="0" smtClean="0">
                  <a:solidFill>
                    <a:srgbClr val="FFFFFF"/>
                  </a:solidFill>
                  <a:latin typeface="Arial" panose="020B0604020202020204"/>
                </a:rPr>
                <a:t> </a:t>
              </a:r>
              <a:r>
                <a:rPr lang="en-US" sz="2800" kern="1200" dirty="0" err="1" smtClean="0">
                  <a:solidFill>
                    <a:srgbClr val="FFFFFF"/>
                  </a:solidFill>
                  <a:latin typeface="Arial" panose="020B0604020202020204"/>
                </a:rPr>
                <a:t>nỗ</a:t>
              </a:r>
              <a:r>
                <a:rPr lang="en-US" sz="2800" kern="1200" dirty="0" smtClean="0">
                  <a:solidFill>
                    <a:srgbClr val="FFFFFF"/>
                  </a:solidFill>
                  <a:latin typeface="Arial" panose="020B0604020202020204"/>
                </a:rPr>
                <a:t> </a:t>
              </a:r>
              <a:r>
                <a:rPr lang="en-US" sz="2800" kern="1200" dirty="0" err="1" smtClean="0">
                  <a:solidFill>
                    <a:srgbClr val="FFFFFF"/>
                  </a:solidFill>
                  <a:latin typeface="Arial" panose="020B0604020202020204"/>
                </a:rPr>
                <a:t>lực</a:t>
              </a:r>
              <a:r>
                <a:rPr lang="en-US" sz="2800" kern="1200" dirty="0" smtClean="0">
                  <a:solidFill>
                    <a:srgbClr val="FFFFFF"/>
                  </a:solidFill>
                  <a:latin typeface="Arial" panose="020B0604020202020204"/>
                </a:rPr>
                <a:t> </a:t>
              </a:r>
              <a:r>
                <a:rPr lang="en-US" sz="2800" kern="1200" dirty="0" err="1" smtClean="0">
                  <a:solidFill>
                    <a:srgbClr val="FFFFFF"/>
                  </a:solidFill>
                  <a:latin typeface="Arial" panose="020B0604020202020204"/>
                </a:rPr>
                <a:t>học</a:t>
              </a:r>
              <a:r>
                <a:rPr lang="en-US" sz="2800" kern="1200" dirty="0" smtClean="0">
                  <a:solidFill>
                    <a:srgbClr val="FFFFFF"/>
                  </a:solidFill>
                  <a:latin typeface="Arial" panose="020B0604020202020204"/>
                </a:rPr>
                <a:t> </a:t>
              </a:r>
              <a:r>
                <a:rPr lang="en-US" sz="2800" kern="1200" dirty="0" err="1" smtClean="0">
                  <a:solidFill>
                    <a:srgbClr val="FFFFFF"/>
                  </a:solidFill>
                  <a:latin typeface="Arial" panose="020B0604020202020204"/>
                </a:rPr>
                <a:t>tập</a:t>
              </a:r>
              <a:r>
                <a:rPr lang="en-US" sz="2800" kern="1200" dirty="0" smtClean="0">
                  <a:solidFill>
                    <a:srgbClr val="FFFFFF"/>
                  </a:solidFill>
                  <a:latin typeface="Arial" panose="020B0604020202020204"/>
                </a:rPr>
                <a:t> </a:t>
              </a:r>
              <a:r>
                <a:rPr lang="en-US" sz="2800" kern="1200" dirty="0" err="1" smtClean="0">
                  <a:solidFill>
                    <a:srgbClr val="FFFFFF"/>
                  </a:solidFill>
                  <a:latin typeface="Arial" panose="020B0604020202020204"/>
                </a:rPr>
                <a:t>rèn</a:t>
              </a:r>
              <a:r>
                <a:rPr lang="en-US" sz="2800" kern="1200" dirty="0" smtClean="0">
                  <a:solidFill>
                    <a:srgbClr val="FFFFFF"/>
                  </a:solidFill>
                  <a:latin typeface="Arial" panose="020B0604020202020204"/>
                </a:rPr>
                <a:t> </a:t>
              </a:r>
              <a:r>
                <a:rPr lang="en-US" sz="2800" kern="1200" dirty="0" err="1" smtClean="0">
                  <a:solidFill>
                    <a:srgbClr val="FFFFFF"/>
                  </a:solidFill>
                  <a:latin typeface="Arial" panose="020B0604020202020204"/>
                </a:rPr>
                <a:t>luyện</a:t>
              </a:r>
              <a:r>
                <a:rPr lang="en-US" sz="2800" kern="1200" dirty="0" smtClean="0">
                  <a:solidFill>
                    <a:srgbClr val="FFFFFF"/>
                  </a:solidFill>
                  <a:latin typeface="Arial" panose="020B0604020202020204"/>
                </a:rPr>
                <a:t> </a:t>
              </a:r>
              <a:r>
                <a:rPr lang="en-US" sz="2800" kern="1200" dirty="0" err="1" smtClean="0">
                  <a:solidFill>
                    <a:srgbClr val="FFFFFF"/>
                  </a:solidFill>
                  <a:latin typeface="Arial" panose="020B0604020202020204"/>
                </a:rPr>
                <a:t>tốt</a:t>
              </a:r>
              <a:r>
                <a:rPr lang="en-US" sz="2800" kern="1200" dirty="0" smtClean="0">
                  <a:solidFill>
                    <a:srgbClr val="FFFFFF"/>
                  </a:solidFill>
                  <a:latin typeface="Arial" panose="020B0604020202020204"/>
                </a:rPr>
                <a:t> </a:t>
              </a:r>
              <a:r>
                <a:rPr lang="en-US" sz="2800" kern="1200" dirty="0" err="1" smtClean="0">
                  <a:solidFill>
                    <a:srgbClr val="FFFFFF"/>
                  </a:solidFill>
                  <a:latin typeface="Arial" panose="020B0604020202020204"/>
                </a:rPr>
                <a:t>để</a:t>
              </a:r>
              <a:r>
                <a:rPr lang="en-US" sz="2800" kern="1200" dirty="0" smtClean="0">
                  <a:solidFill>
                    <a:srgbClr val="FFFFFF"/>
                  </a:solidFill>
                  <a:latin typeface="Arial" panose="020B0604020202020204"/>
                </a:rPr>
                <a:t> </a:t>
              </a:r>
              <a:r>
                <a:rPr lang="en-US" sz="2800" kern="1200" dirty="0" err="1" smtClean="0">
                  <a:solidFill>
                    <a:srgbClr val="FFFFFF"/>
                  </a:solidFill>
                  <a:latin typeface="Arial" panose="020B0604020202020204"/>
                </a:rPr>
                <a:t>cống</a:t>
              </a:r>
              <a:r>
                <a:rPr lang="en-US" sz="2800" kern="1200" dirty="0" smtClean="0">
                  <a:solidFill>
                    <a:srgbClr val="FFFFFF"/>
                  </a:solidFill>
                  <a:latin typeface="Arial" panose="020B0604020202020204"/>
                </a:rPr>
                <a:t> </a:t>
              </a:r>
              <a:r>
                <a:rPr lang="en-US" sz="2800" kern="1200" dirty="0" err="1" smtClean="0">
                  <a:solidFill>
                    <a:srgbClr val="FFFFFF"/>
                  </a:solidFill>
                  <a:latin typeface="Arial" panose="020B0604020202020204"/>
                </a:rPr>
                <a:t>hiến</a:t>
              </a:r>
              <a:r>
                <a:rPr lang="en-US" sz="2800" kern="1200" dirty="0" smtClean="0">
                  <a:solidFill>
                    <a:srgbClr val="FFFFFF"/>
                  </a:solidFill>
                  <a:latin typeface="Arial" panose="020B0604020202020204"/>
                </a:rPr>
                <a:t> </a:t>
              </a:r>
              <a:r>
                <a:rPr lang="en-US" sz="2800" kern="1200" dirty="0" err="1" smtClean="0">
                  <a:solidFill>
                    <a:srgbClr val="FFFFFF"/>
                  </a:solidFill>
                  <a:latin typeface="Arial" panose="020B0604020202020204"/>
                </a:rPr>
                <a:t>sức</a:t>
              </a:r>
              <a:r>
                <a:rPr lang="en-US" sz="2800" kern="1200" dirty="0" smtClean="0">
                  <a:solidFill>
                    <a:srgbClr val="FFFFFF"/>
                  </a:solidFill>
                  <a:latin typeface="Arial" panose="020B0604020202020204"/>
                </a:rPr>
                <a:t> </a:t>
              </a:r>
              <a:r>
                <a:rPr lang="en-US" sz="2800" kern="1200" dirty="0" err="1" smtClean="0">
                  <a:solidFill>
                    <a:srgbClr val="FFFFFF"/>
                  </a:solidFill>
                  <a:latin typeface="Arial" panose="020B0604020202020204"/>
                </a:rPr>
                <a:t>lực</a:t>
              </a:r>
              <a:r>
                <a:rPr lang="en-US" sz="2800" kern="1200" dirty="0" smtClean="0">
                  <a:solidFill>
                    <a:srgbClr val="FFFFFF"/>
                  </a:solidFill>
                  <a:latin typeface="Arial" panose="020B0604020202020204"/>
                </a:rPr>
                <a:t> </a:t>
              </a:r>
              <a:r>
                <a:rPr lang="en-US" sz="2800" kern="1200" dirty="0" err="1" smtClean="0">
                  <a:solidFill>
                    <a:srgbClr val="FFFFFF"/>
                  </a:solidFill>
                  <a:latin typeface="Arial" panose="020B0604020202020204"/>
                </a:rPr>
                <a:t>và</a:t>
              </a:r>
              <a:r>
                <a:rPr lang="en-US" sz="2800" kern="1200" dirty="0" smtClean="0">
                  <a:solidFill>
                    <a:srgbClr val="FFFFFF"/>
                  </a:solidFill>
                  <a:latin typeface="Arial" panose="020B0604020202020204"/>
                </a:rPr>
                <a:t> tri </a:t>
              </a:r>
              <a:r>
                <a:rPr lang="en-US" sz="2800" kern="1200" dirty="0" err="1" smtClean="0">
                  <a:solidFill>
                    <a:srgbClr val="FFFFFF"/>
                  </a:solidFill>
                  <a:latin typeface="Arial" panose="020B0604020202020204"/>
                </a:rPr>
                <a:t>thức</a:t>
              </a:r>
              <a:r>
                <a:rPr lang="en-US" sz="2800" kern="1200" dirty="0" smtClean="0">
                  <a:solidFill>
                    <a:srgbClr val="FFFFFF"/>
                  </a:solidFill>
                  <a:latin typeface="Arial" panose="020B0604020202020204"/>
                </a:rPr>
                <a:t> </a:t>
              </a:r>
              <a:r>
                <a:rPr lang="en-US" sz="2800" kern="1200" dirty="0" err="1" smtClean="0">
                  <a:solidFill>
                    <a:srgbClr val="FFFFFF"/>
                  </a:solidFill>
                  <a:latin typeface="Arial" panose="020B0604020202020204"/>
                </a:rPr>
                <a:t>cho</a:t>
              </a:r>
              <a:r>
                <a:rPr lang="en-US" sz="2800" kern="1200" dirty="0" smtClean="0">
                  <a:solidFill>
                    <a:srgbClr val="FFFFFF"/>
                  </a:solidFill>
                  <a:latin typeface="Arial" panose="020B0604020202020204"/>
                </a:rPr>
                <a:t> </a:t>
              </a:r>
              <a:r>
                <a:rPr lang="en-US" sz="2800" kern="1200" dirty="0" err="1" smtClean="0">
                  <a:solidFill>
                    <a:srgbClr val="FFFFFF"/>
                  </a:solidFill>
                  <a:latin typeface="Arial" panose="020B0604020202020204"/>
                </a:rPr>
                <a:t>đất</a:t>
              </a:r>
              <a:r>
                <a:rPr lang="en-US" sz="2800" kern="1200" dirty="0" smtClean="0">
                  <a:solidFill>
                    <a:srgbClr val="FFFFFF"/>
                  </a:solidFill>
                  <a:latin typeface="Arial" panose="020B0604020202020204"/>
                </a:rPr>
                <a:t> </a:t>
              </a:r>
              <a:r>
                <a:rPr lang="en-US" sz="2800" kern="1200" dirty="0" err="1" smtClean="0">
                  <a:solidFill>
                    <a:srgbClr val="FFFFFF"/>
                  </a:solidFill>
                  <a:latin typeface="Arial" panose="020B0604020202020204"/>
                </a:rPr>
                <a:t>nước</a:t>
              </a:r>
              <a:r>
                <a:rPr lang="en-US" sz="2800" kern="1200" dirty="0" smtClean="0">
                  <a:solidFill>
                    <a:srgbClr val="FFFFFF"/>
                  </a:solidFill>
                  <a:latin typeface="Arial" panose="020B0604020202020204"/>
                </a:rPr>
                <a:t>. </a:t>
              </a:r>
              <a:endParaRPr lang="en-US" sz="2800" kern="1200" dirty="0" smtClean="0">
                <a:solidFill>
                  <a:srgbClr val="FFFFFF"/>
                </a:solidFill>
                <a:latin typeface="Arial" panose="020B0604020202020204"/>
              </a:endParaRPr>
            </a:p>
            <a:p>
              <a:pPr lvl="0" algn="ctr" defTabSz="1022350">
                <a:lnSpc>
                  <a:spcPct val="150000"/>
                </a:lnSpc>
                <a:spcBef>
                  <a:spcPct val="0"/>
                </a:spcBef>
                <a:spcAft>
                  <a:spcPct val="35000"/>
                </a:spcAft>
              </a:pPr>
              <a:endParaRPr lang="en-US" sz="2400" kern="1200" dirty="0" smtClean="0">
                <a:solidFill>
                  <a:srgbClr val="FFFFFF"/>
                </a:solidFill>
                <a:latin typeface="Arial" panose="020B0604020202020204"/>
              </a:endParaRPr>
            </a:p>
            <a:p>
              <a:pPr lvl="0" algn="ctr" defTabSz="1022350">
                <a:lnSpc>
                  <a:spcPct val="90000"/>
                </a:lnSpc>
                <a:spcBef>
                  <a:spcPct val="0"/>
                </a:spcBef>
                <a:spcAft>
                  <a:spcPct val="35000"/>
                </a:spcAft>
              </a:pPr>
              <a:endParaRPr lang="en-US" sz="2300" kern="1200" dirty="0"/>
            </a:p>
          </p:txBody>
        </p:sp>
        <p:sp>
          <p:nvSpPr>
            <p:cNvPr id="21" name="Rounded Rectangle 20"/>
            <p:cNvSpPr/>
            <p:nvPr/>
          </p:nvSpPr>
          <p:spPr>
            <a:xfrm>
              <a:off x="1207216" y="2565844"/>
              <a:ext cx="3971436" cy="2590038"/>
            </a:xfrm>
            <a:prstGeom prst="roundRect">
              <a:avLst>
                <a:gd name="adj" fmla="val 10000"/>
              </a:avLst>
            </a:prstGeom>
            <a:blipFill>
              <a:blip r:embed="rId4">
                <a:extLst>
                  <a:ext uri="{28A0092B-C50C-407E-A947-70E740481C1C}">
                    <a14:useLocalDpi xmlns:a14="http://schemas.microsoft.com/office/drawing/2010/main" val="0"/>
                  </a:ext>
                </a:extLst>
              </a:blip>
              <a:srcRect/>
              <a:stretch>
                <a:fillRect l="-7000" r="-7000"/>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grpSp>
      <p:grpSp>
        <p:nvGrpSpPr>
          <p:cNvPr id="47" name="Group 46"/>
          <p:cNvGrpSpPr/>
          <p:nvPr/>
        </p:nvGrpSpPr>
        <p:grpSpPr>
          <a:xfrm>
            <a:off x="6386938" y="2400300"/>
            <a:ext cx="5514123" cy="7222722"/>
            <a:chOff x="6033640" y="2400300"/>
            <a:chExt cx="5514123" cy="7222722"/>
          </a:xfrm>
        </p:grpSpPr>
        <p:sp>
          <p:nvSpPr>
            <p:cNvPr id="24" name="Freeform 23"/>
            <p:cNvSpPr/>
            <p:nvPr/>
          </p:nvSpPr>
          <p:spPr>
            <a:xfrm>
              <a:off x="6033640" y="5306291"/>
              <a:ext cx="5514123" cy="4316731"/>
            </a:xfrm>
            <a:custGeom>
              <a:avLst/>
              <a:gdLst>
                <a:gd name="connsiteX0" fmla="*/ 453257 w 4724421"/>
                <a:gd name="connsiteY0" fmla="*/ 0 h 4316730"/>
                <a:gd name="connsiteX1" fmla="*/ 4271164 w 4724421"/>
                <a:gd name="connsiteY1" fmla="*/ 0 h 4316730"/>
                <a:gd name="connsiteX2" fmla="*/ 4724421 w 4724421"/>
                <a:gd name="connsiteY2" fmla="*/ 453257 h 4316730"/>
                <a:gd name="connsiteX3" fmla="*/ 4724421 w 4724421"/>
                <a:gd name="connsiteY3" fmla="*/ 4316730 h 4316730"/>
                <a:gd name="connsiteX4" fmla="*/ 4724421 w 4724421"/>
                <a:gd name="connsiteY4" fmla="*/ 4316730 h 4316730"/>
                <a:gd name="connsiteX5" fmla="*/ 0 w 4724421"/>
                <a:gd name="connsiteY5" fmla="*/ 4316730 h 4316730"/>
                <a:gd name="connsiteX6" fmla="*/ 0 w 4724421"/>
                <a:gd name="connsiteY6" fmla="*/ 4316730 h 4316730"/>
                <a:gd name="connsiteX7" fmla="*/ 0 w 4724421"/>
                <a:gd name="connsiteY7" fmla="*/ 453257 h 4316730"/>
                <a:gd name="connsiteX8" fmla="*/ 453257 w 4724421"/>
                <a:gd name="connsiteY8" fmla="*/ 0 h 4316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24421" h="4316730">
                  <a:moveTo>
                    <a:pt x="4271164" y="4316730"/>
                  </a:moveTo>
                  <a:lnTo>
                    <a:pt x="453257" y="4316730"/>
                  </a:lnTo>
                  <a:cubicBezTo>
                    <a:pt x="202930" y="4316730"/>
                    <a:pt x="0" y="4113800"/>
                    <a:pt x="0" y="3863473"/>
                  </a:cubicBezTo>
                  <a:lnTo>
                    <a:pt x="0" y="0"/>
                  </a:lnTo>
                  <a:lnTo>
                    <a:pt x="0" y="0"/>
                  </a:lnTo>
                  <a:lnTo>
                    <a:pt x="4724421" y="0"/>
                  </a:lnTo>
                  <a:lnTo>
                    <a:pt x="4724421" y="0"/>
                  </a:lnTo>
                  <a:lnTo>
                    <a:pt x="4724421" y="3863473"/>
                  </a:lnTo>
                  <a:cubicBezTo>
                    <a:pt x="4724421" y="4113800"/>
                    <a:pt x="4521491" y="4316730"/>
                    <a:pt x="4271164" y="4316730"/>
                  </a:cubicBezTo>
                  <a:close/>
                </a:path>
              </a:pathLst>
            </a:custGeom>
          </p:spPr>
          <p:style>
            <a:lnRef idx="2">
              <a:schemeClr val="accent2">
                <a:shade val="50000"/>
              </a:schemeClr>
            </a:lnRef>
            <a:fillRef idx="1">
              <a:schemeClr val="accent2"/>
            </a:fillRef>
            <a:effectRef idx="0">
              <a:schemeClr val="accent2"/>
            </a:effectRef>
            <a:fontRef idx="minor">
              <a:schemeClr val="lt1"/>
            </a:fontRef>
          </p:style>
          <p:txBody>
            <a:bodyPr spcFirstLastPara="0" vert="horz" wrap="square" lIns="303442" tIns="170689" rIns="303442" bIns="303442" numCol="1" spcCol="1270" anchor="t" anchorCtr="0">
              <a:noAutofit/>
            </a:bodyPr>
            <a:lstStyle/>
            <a:p>
              <a:pPr lvl="0" algn="ctr" defTabSz="1066800">
                <a:lnSpc>
                  <a:spcPct val="130000"/>
                </a:lnSpc>
                <a:spcBef>
                  <a:spcPct val="0"/>
                </a:spcBef>
                <a:spcAft>
                  <a:spcPct val="35000"/>
                </a:spcAft>
              </a:pPr>
              <a:r>
                <a:rPr lang="en-US" sz="2800" kern="1200" dirty="0" err="1" smtClean="0">
                  <a:solidFill>
                    <a:srgbClr val="FFFFFF"/>
                  </a:solidFill>
                  <a:latin typeface="Arial" panose="020B0604020202020204"/>
                </a:rPr>
                <a:t>Đóng</a:t>
              </a:r>
              <a:r>
                <a:rPr lang="en-US" sz="2800" kern="1200" dirty="0" smtClean="0">
                  <a:solidFill>
                    <a:srgbClr val="FFFFFF"/>
                  </a:solidFill>
                  <a:latin typeface="Arial" panose="020B0604020202020204"/>
                </a:rPr>
                <a:t> </a:t>
              </a:r>
              <a:r>
                <a:rPr lang="en-US" sz="2800" kern="1200" dirty="0" err="1" smtClean="0">
                  <a:solidFill>
                    <a:srgbClr val="FFFFFF"/>
                  </a:solidFill>
                  <a:latin typeface="Arial" panose="020B0604020202020204"/>
                </a:rPr>
                <a:t>góp</a:t>
              </a:r>
              <a:r>
                <a:rPr lang="en-US" sz="2800" kern="1200" dirty="0" smtClean="0">
                  <a:solidFill>
                    <a:srgbClr val="FFFFFF"/>
                  </a:solidFill>
                  <a:latin typeface="Arial" panose="020B0604020202020204"/>
                </a:rPr>
                <a:t> </a:t>
              </a:r>
              <a:r>
                <a:rPr lang="en-US" sz="2800" kern="1200" dirty="0" err="1" smtClean="0">
                  <a:solidFill>
                    <a:srgbClr val="FFFFFF"/>
                  </a:solidFill>
                  <a:latin typeface="Arial" panose="020B0604020202020204"/>
                </a:rPr>
                <a:t>hết</a:t>
              </a:r>
              <a:r>
                <a:rPr lang="en-US" sz="2800" kern="1200" dirty="0" smtClean="0">
                  <a:solidFill>
                    <a:srgbClr val="FFFFFF"/>
                  </a:solidFill>
                  <a:latin typeface="Arial" panose="020B0604020202020204"/>
                </a:rPr>
                <a:t> </a:t>
              </a:r>
              <a:r>
                <a:rPr lang="en-US" sz="2800" kern="1200" dirty="0" err="1" smtClean="0">
                  <a:solidFill>
                    <a:srgbClr val="FFFFFF"/>
                  </a:solidFill>
                  <a:latin typeface="Arial" panose="020B0604020202020204"/>
                </a:rPr>
                <a:t>khả</a:t>
              </a:r>
              <a:r>
                <a:rPr lang="en-US" sz="2800" kern="1200" dirty="0" smtClean="0">
                  <a:solidFill>
                    <a:srgbClr val="FFFFFF"/>
                  </a:solidFill>
                  <a:latin typeface="Arial" panose="020B0604020202020204"/>
                </a:rPr>
                <a:t> </a:t>
              </a:r>
              <a:r>
                <a:rPr lang="en-US" sz="2800" kern="1200" dirty="0" err="1" smtClean="0">
                  <a:solidFill>
                    <a:srgbClr val="FFFFFF"/>
                  </a:solidFill>
                  <a:latin typeface="Arial" panose="020B0604020202020204"/>
                </a:rPr>
                <a:t>năng</a:t>
              </a:r>
              <a:r>
                <a:rPr lang="en-US" sz="2800" kern="1200" dirty="0" smtClean="0">
                  <a:solidFill>
                    <a:srgbClr val="FFFFFF"/>
                  </a:solidFill>
                  <a:latin typeface="Arial" panose="020B0604020202020204"/>
                </a:rPr>
                <a:t> </a:t>
              </a:r>
              <a:r>
                <a:rPr lang="en-US" sz="2800" kern="1200" dirty="0" err="1" smtClean="0">
                  <a:solidFill>
                    <a:srgbClr val="FFFFFF"/>
                  </a:solidFill>
                  <a:latin typeface="Arial" panose="020B0604020202020204"/>
                </a:rPr>
                <a:t>vào</a:t>
              </a:r>
              <a:r>
                <a:rPr lang="en-US" sz="2800" kern="1200" dirty="0" smtClean="0">
                  <a:solidFill>
                    <a:srgbClr val="FFFFFF"/>
                  </a:solidFill>
                  <a:latin typeface="Arial" panose="020B0604020202020204"/>
                </a:rPr>
                <a:t> </a:t>
              </a:r>
              <a:r>
                <a:rPr lang="en-US" sz="2800" kern="1200" dirty="0" err="1" smtClean="0">
                  <a:solidFill>
                    <a:srgbClr val="FFFFFF"/>
                  </a:solidFill>
                  <a:latin typeface="Arial" panose="020B0604020202020204"/>
                </a:rPr>
                <a:t>công</a:t>
              </a:r>
              <a:r>
                <a:rPr lang="en-US" sz="2800" kern="1200" dirty="0" smtClean="0">
                  <a:solidFill>
                    <a:srgbClr val="FFFFFF"/>
                  </a:solidFill>
                  <a:latin typeface="Arial" panose="020B0604020202020204"/>
                </a:rPr>
                <a:t> </a:t>
              </a:r>
              <a:r>
                <a:rPr lang="en-US" sz="2800" kern="1200" dirty="0" err="1" smtClean="0">
                  <a:solidFill>
                    <a:srgbClr val="FFFFFF"/>
                  </a:solidFill>
                  <a:latin typeface="Arial" panose="020B0604020202020204"/>
                </a:rPr>
                <a:t>cuộc</a:t>
              </a:r>
              <a:r>
                <a:rPr lang="en-US" sz="2800" kern="1200" dirty="0" smtClean="0">
                  <a:solidFill>
                    <a:srgbClr val="FFFFFF"/>
                  </a:solidFill>
                  <a:latin typeface="Arial" panose="020B0604020202020204"/>
                </a:rPr>
                <a:t> </a:t>
              </a:r>
              <a:r>
                <a:rPr lang="en-US" sz="2800" kern="1200" dirty="0" err="1" smtClean="0">
                  <a:solidFill>
                    <a:srgbClr val="FFFFFF"/>
                  </a:solidFill>
                  <a:latin typeface="Arial" panose="020B0604020202020204"/>
                </a:rPr>
                <a:t>phát</a:t>
              </a:r>
              <a:r>
                <a:rPr lang="en-US" sz="2800" kern="1200" dirty="0" smtClean="0">
                  <a:solidFill>
                    <a:srgbClr val="FFFFFF"/>
                  </a:solidFill>
                  <a:latin typeface="Arial" panose="020B0604020202020204"/>
                </a:rPr>
                <a:t> </a:t>
              </a:r>
              <a:r>
                <a:rPr lang="en-US" sz="2800" kern="1200" dirty="0" err="1" smtClean="0">
                  <a:solidFill>
                    <a:srgbClr val="FFFFFF"/>
                  </a:solidFill>
                  <a:latin typeface="Arial" panose="020B0604020202020204"/>
                </a:rPr>
                <a:t>triển</a:t>
              </a:r>
              <a:r>
                <a:rPr lang="en-US" sz="2800" kern="1200" dirty="0" smtClean="0">
                  <a:solidFill>
                    <a:srgbClr val="FFFFFF"/>
                  </a:solidFill>
                  <a:latin typeface="Arial" panose="020B0604020202020204"/>
                </a:rPr>
                <a:t> </a:t>
              </a:r>
              <a:r>
                <a:rPr lang="en-US" sz="2800" kern="1200" dirty="0" err="1" smtClean="0">
                  <a:solidFill>
                    <a:srgbClr val="FFFFFF"/>
                  </a:solidFill>
                  <a:latin typeface="Arial" panose="020B0604020202020204"/>
                </a:rPr>
                <a:t>kinh</a:t>
              </a:r>
              <a:r>
                <a:rPr lang="en-US" sz="2800" kern="1200" dirty="0" smtClean="0">
                  <a:solidFill>
                    <a:srgbClr val="FFFFFF"/>
                  </a:solidFill>
                  <a:latin typeface="Arial" panose="020B0604020202020204"/>
                </a:rPr>
                <a:t> </a:t>
              </a:r>
              <a:r>
                <a:rPr lang="en-US" sz="2800" kern="1200" dirty="0" err="1" smtClean="0">
                  <a:solidFill>
                    <a:srgbClr val="FFFFFF"/>
                  </a:solidFill>
                  <a:latin typeface="Arial" panose="020B0604020202020204"/>
                </a:rPr>
                <a:t>tế</a:t>
              </a:r>
              <a:r>
                <a:rPr lang="en-US" sz="2800" kern="1200" dirty="0" smtClean="0">
                  <a:solidFill>
                    <a:srgbClr val="FFFFFF"/>
                  </a:solidFill>
                  <a:latin typeface="Arial" panose="020B0604020202020204"/>
                </a:rPr>
                <a:t>, </a:t>
              </a:r>
              <a:r>
                <a:rPr lang="en-US" sz="2800" kern="1200" dirty="0" err="1" smtClean="0">
                  <a:solidFill>
                    <a:srgbClr val="FFFFFF"/>
                  </a:solidFill>
                  <a:latin typeface="Arial" panose="020B0604020202020204"/>
                </a:rPr>
                <a:t>xây</a:t>
              </a:r>
              <a:r>
                <a:rPr lang="en-US" sz="2800" kern="1200" dirty="0" smtClean="0">
                  <a:solidFill>
                    <a:srgbClr val="FFFFFF"/>
                  </a:solidFill>
                  <a:latin typeface="Arial" panose="020B0604020202020204"/>
                </a:rPr>
                <a:t> </a:t>
              </a:r>
              <a:r>
                <a:rPr lang="en-US" sz="2800" kern="1200" dirty="0" err="1" smtClean="0">
                  <a:solidFill>
                    <a:srgbClr val="FFFFFF"/>
                  </a:solidFill>
                  <a:latin typeface="Arial" panose="020B0604020202020204"/>
                </a:rPr>
                <a:t>dựng</a:t>
              </a:r>
              <a:r>
                <a:rPr lang="en-US" sz="2800" kern="1200" dirty="0" smtClean="0">
                  <a:solidFill>
                    <a:srgbClr val="FFFFFF"/>
                  </a:solidFill>
                  <a:latin typeface="Arial" panose="020B0604020202020204"/>
                </a:rPr>
                <a:t> </a:t>
              </a:r>
              <a:r>
                <a:rPr lang="en-US" sz="2800" kern="1200" dirty="0" err="1" smtClean="0">
                  <a:solidFill>
                    <a:srgbClr val="FFFFFF"/>
                  </a:solidFill>
                  <a:latin typeface="Arial" panose="020B0604020202020204"/>
                </a:rPr>
                <a:t>đất</a:t>
              </a:r>
              <a:r>
                <a:rPr lang="en-US" sz="2800" kern="1200" dirty="0" smtClean="0">
                  <a:solidFill>
                    <a:srgbClr val="FFFFFF"/>
                  </a:solidFill>
                  <a:latin typeface="Arial" panose="020B0604020202020204"/>
                </a:rPr>
                <a:t> </a:t>
              </a:r>
              <a:r>
                <a:rPr lang="en-US" sz="2800" kern="1200" dirty="0" err="1" smtClean="0">
                  <a:solidFill>
                    <a:srgbClr val="FFFFFF"/>
                  </a:solidFill>
                  <a:latin typeface="Arial" panose="020B0604020202020204"/>
                </a:rPr>
                <a:t>nước</a:t>
              </a:r>
              <a:r>
                <a:rPr lang="en-US" sz="2800" kern="1200" dirty="0" smtClean="0">
                  <a:solidFill>
                    <a:srgbClr val="FFFFFF"/>
                  </a:solidFill>
                  <a:latin typeface="Arial" panose="020B0604020202020204"/>
                </a:rPr>
                <a:t> </a:t>
              </a:r>
              <a:r>
                <a:rPr lang="en-US" sz="2800" kern="1200" dirty="0" err="1" smtClean="0">
                  <a:solidFill>
                    <a:srgbClr val="FFFFFF"/>
                  </a:solidFill>
                  <a:latin typeface="Arial" panose="020B0604020202020204"/>
                </a:rPr>
                <a:t>trong</a:t>
              </a:r>
              <a:r>
                <a:rPr lang="en-US" sz="2800" kern="1200" dirty="0" smtClean="0">
                  <a:solidFill>
                    <a:srgbClr val="FFFFFF"/>
                  </a:solidFill>
                  <a:latin typeface="Arial" panose="020B0604020202020204"/>
                </a:rPr>
                <a:t> </a:t>
              </a:r>
              <a:r>
                <a:rPr lang="en-US" sz="2800" kern="1200" dirty="0" err="1" smtClean="0">
                  <a:solidFill>
                    <a:srgbClr val="FFFFFF"/>
                  </a:solidFill>
                  <a:latin typeface="Arial" panose="020B0604020202020204"/>
                </a:rPr>
                <a:t>thời</a:t>
              </a:r>
              <a:r>
                <a:rPr lang="en-US" sz="2800" kern="1200" dirty="0" smtClean="0">
                  <a:solidFill>
                    <a:srgbClr val="FFFFFF"/>
                  </a:solidFill>
                  <a:latin typeface="Arial" panose="020B0604020202020204"/>
                </a:rPr>
                <a:t> </a:t>
              </a:r>
              <a:r>
                <a:rPr lang="en-US" sz="2800" kern="1200" dirty="0" err="1" smtClean="0">
                  <a:solidFill>
                    <a:srgbClr val="FFFFFF"/>
                  </a:solidFill>
                  <a:latin typeface="Arial" panose="020B0604020202020204"/>
                </a:rPr>
                <a:t>đại</a:t>
              </a:r>
              <a:r>
                <a:rPr lang="en-US" sz="2800" kern="1200" dirty="0" smtClean="0">
                  <a:solidFill>
                    <a:srgbClr val="FFFFFF"/>
                  </a:solidFill>
                  <a:latin typeface="Arial" panose="020B0604020202020204"/>
                </a:rPr>
                <a:t> </a:t>
              </a:r>
              <a:r>
                <a:rPr lang="en-US" sz="2800" kern="1200" dirty="0" err="1" smtClean="0">
                  <a:solidFill>
                    <a:srgbClr val="FFFFFF"/>
                  </a:solidFill>
                  <a:latin typeface="Arial" panose="020B0604020202020204"/>
                </a:rPr>
                <a:t>mới</a:t>
              </a:r>
              <a:r>
                <a:rPr lang="en-US" sz="2800" kern="1200" dirty="0" smtClean="0">
                  <a:solidFill>
                    <a:srgbClr val="FFFFFF"/>
                  </a:solidFill>
                  <a:latin typeface="Arial" panose="020B0604020202020204"/>
                </a:rPr>
                <a:t>, </a:t>
              </a:r>
              <a:r>
                <a:rPr lang="en-US" sz="2800" kern="1200" dirty="0" err="1" smtClean="0">
                  <a:solidFill>
                    <a:srgbClr val="FFFFFF"/>
                  </a:solidFill>
                  <a:latin typeface="Arial" panose="020B0604020202020204"/>
                </a:rPr>
                <a:t>hoàn</a:t>
              </a:r>
              <a:r>
                <a:rPr lang="en-US" sz="2800" kern="1200" dirty="0" smtClean="0">
                  <a:solidFill>
                    <a:srgbClr val="FFFFFF"/>
                  </a:solidFill>
                  <a:latin typeface="Arial" panose="020B0604020202020204"/>
                </a:rPr>
                <a:t> </a:t>
              </a:r>
              <a:r>
                <a:rPr lang="en-US" sz="2800" kern="1200" dirty="0" err="1" smtClean="0">
                  <a:solidFill>
                    <a:srgbClr val="FFFFFF"/>
                  </a:solidFill>
                  <a:latin typeface="Arial" panose="020B0604020202020204"/>
                </a:rPr>
                <a:t>thành</a:t>
              </a:r>
              <a:r>
                <a:rPr lang="en-US" sz="2800" kern="1200" dirty="0" smtClean="0">
                  <a:solidFill>
                    <a:srgbClr val="FFFFFF"/>
                  </a:solidFill>
                  <a:latin typeface="Arial" panose="020B0604020202020204"/>
                </a:rPr>
                <a:t> </a:t>
              </a:r>
              <a:r>
                <a:rPr lang="en-US" sz="2800" kern="1200" dirty="0" err="1" smtClean="0">
                  <a:solidFill>
                    <a:srgbClr val="FFFFFF"/>
                  </a:solidFill>
                  <a:latin typeface="Arial" panose="020B0604020202020204"/>
                </a:rPr>
                <a:t>tốt</a:t>
              </a:r>
              <a:r>
                <a:rPr lang="en-US" sz="2800" kern="1200" dirty="0" smtClean="0">
                  <a:solidFill>
                    <a:srgbClr val="FFFFFF"/>
                  </a:solidFill>
                  <a:latin typeface="Arial" panose="020B0604020202020204"/>
                </a:rPr>
                <a:t> </a:t>
              </a:r>
              <a:r>
                <a:rPr lang="en-US" sz="2800" kern="1200" dirty="0" err="1" smtClean="0">
                  <a:solidFill>
                    <a:srgbClr val="FFFFFF"/>
                  </a:solidFill>
                  <a:latin typeface="Arial" panose="020B0604020202020204"/>
                </a:rPr>
                <a:t>nhiệm</a:t>
              </a:r>
              <a:r>
                <a:rPr lang="en-US" sz="2800" kern="1200" dirty="0" smtClean="0">
                  <a:solidFill>
                    <a:srgbClr val="FFFFFF"/>
                  </a:solidFill>
                  <a:latin typeface="Arial" panose="020B0604020202020204"/>
                </a:rPr>
                <a:t> </a:t>
              </a:r>
              <a:r>
                <a:rPr lang="en-US" sz="2800" kern="1200" dirty="0" err="1" smtClean="0">
                  <a:solidFill>
                    <a:srgbClr val="FFFFFF"/>
                  </a:solidFill>
                  <a:latin typeface="Arial" panose="020B0604020202020204"/>
                </a:rPr>
                <a:t>vụ</a:t>
              </a:r>
              <a:r>
                <a:rPr lang="en-US" sz="2800" kern="1200" dirty="0" smtClean="0">
                  <a:solidFill>
                    <a:srgbClr val="FFFFFF"/>
                  </a:solidFill>
                  <a:latin typeface="Arial" panose="020B0604020202020204"/>
                </a:rPr>
                <a:t> </a:t>
              </a:r>
              <a:r>
                <a:rPr lang="en-US" sz="2800" kern="1200" dirty="0" err="1" smtClean="0">
                  <a:solidFill>
                    <a:srgbClr val="FFFFFF"/>
                  </a:solidFill>
                  <a:latin typeface="Arial" panose="020B0604020202020204"/>
                </a:rPr>
                <a:t>của</a:t>
              </a:r>
              <a:r>
                <a:rPr lang="en-US" sz="2800" kern="1200" dirty="0" smtClean="0">
                  <a:solidFill>
                    <a:srgbClr val="FFFFFF"/>
                  </a:solidFill>
                  <a:latin typeface="Arial" panose="020B0604020202020204"/>
                </a:rPr>
                <a:t> 1 </a:t>
              </a:r>
              <a:r>
                <a:rPr lang="en-US" sz="2800" kern="1200" dirty="0" err="1" smtClean="0">
                  <a:solidFill>
                    <a:srgbClr val="FFFFFF"/>
                  </a:solidFill>
                  <a:latin typeface="Arial" panose="020B0604020202020204"/>
                </a:rPr>
                <a:t>công</a:t>
              </a:r>
              <a:r>
                <a:rPr lang="en-US" sz="2800" kern="1200" dirty="0" smtClean="0">
                  <a:solidFill>
                    <a:srgbClr val="FFFFFF"/>
                  </a:solidFill>
                  <a:latin typeface="Arial" panose="020B0604020202020204"/>
                </a:rPr>
                <a:t> </a:t>
              </a:r>
              <a:r>
                <a:rPr lang="en-US" sz="2800" kern="1200" dirty="0" err="1" smtClean="0">
                  <a:solidFill>
                    <a:srgbClr val="FFFFFF"/>
                  </a:solidFill>
                  <a:latin typeface="Arial" panose="020B0604020202020204"/>
                </a:rPr>
                <a:t>dân</a:t>
              </a:r>
              <a:r>
                <a:rPr lang="en-US" sz="2800" kern="1200" dirty="0" smtClean="0">
                  <a:solidFill>
                    <a:srgbClr val="FFFFFF"/>
                  </a:solidFill>
                  <a:latin typeface="Arial" panose="020B0604020202020204"/>
                </a:rPr>
                <a:t>, </a:t>
              </a:r>
              <a:r>
                <a:rPr lang="en-US" sz="2800" kern="1200" dirty="0" err="1" smtClean="0">
                  <a:solidFill>
                    <a:srgbClr val="FFFFFF"/>
                  </a:solidFill>
                  <a:latin typeface="Arial" panose="020B0604020202020204"/>
                </a:rPr>
                <a:t>chấp</a:t>
              </a:r>
              <a:r>
                <a:rPr lang="en-US" sz="2800" kern="1200" dirty="0" smtClean="0">
                  <a:solidFill>
                    <a:srgbClr val="FFFFFF"/>
                  </a:solidFill>
                  <a:latin typeface="Arial" panose="020B0604020202020204"/>
                </a:rPr>
                <a:t> </a:t>
              </a:r>
              <a:r>
                <a:rPr lang="en-US" sz="2800" kern="1200" dirty="0" err="1" smtClean="0">
                  <a:solidFill>
                    <a:srgbClr val="FFFFFF"/>
                  </a:solidFill>
                  <a:latin typeface="Arial" panose="020B0604020202020204"/>
                </a:rPr>
                <a:t>hành</a:t>
              </a:r>
              <a:r>
                <a:rPr lang="en-US" sz="2800" kern="1200" dirty="0" smtClean="0">
                  <a:solidFill>
                    <a:srgbClr val="FFFFFF"/>
                  </a:solidFill>
                  <a:latin typeface="Arial" panose="020B0604020202020204"/>
                </a:rPr>
                <a:t> </a:t>
              </a:r>
              <a:r>
                <a:rPr lang="en-US" sz="2800" kern="1200" dirty="0" err="1" smtClean="0">
                  <a:solidFill>
                    <a:srgbClr val="FFFFFF"/>
                  </a:solidFill>
                  <a:latin typeface="Arial" panose="020B0604020202020204"/>
                </a:rPr>
                <a:t>nghiêm</a:t>
              </a:r>
              <a:r>
                <a:rPr lang="en-US" sz="2800" kern="1200" dirty="0" smtClean="0">
                  <a:solidFill>
                    <a:srgbClr val="FFFFFF"/>
                  </a:solidFill>
                  <a:latin typeface="Arial" panose="020B0604020202020204"/>
                </a:rPr>
                <a:t> </a:t>
              </a:r>
              <a:r>
                <a:rPr lang="en-US" sz="2800" kern="1200" dirty="0" err="1" smtClean="0">
                  <a:solidFill>
                    <a:srgbClr val="FFFFFF"/>
                  </a:solidFill>
                  <a:latin typeface="Arial" panose="020B0604020202020204"/>
                </a:rPr>
                <a:t>chỉnh</a:t>
              </a:r>
              <a:r>
                <a:rPr lang="en-US" sz="2800" kern="1200" dirty="0" smtClean="0">
                  <a:solidFill>
                    <a:srgbClr val="FFFFFF"/>
                  </a:solidFill>
                  <a:latin typeface="Arial" panose="020B0604020202020204"/>
                </a:rPr>
                <a:t> </a:t>
              </a:r>
              <a:r>
                <a:rPr lang="en-US" sz="2800" kern="1200" dirty="0" err="1" smtClean="0">
                  <a:solidFill>
                    <a:srgbClr val="FFFFFF"/>
                  </a:solidFill>
                  <a:latin typeface="Arial" panose="020B0604020202020204"/>
                </a:rPr>
                <a:t>quy</a:t>
              </a:r>
              <a:r>
                <a:rPr lang="en-US" sz="2800" kern="1200" dirty="0" smtClean="0">
                  <a:solidFill>
                    <a:srgbClr val="FFFFFF"/>
                  </a:solidFill>
                  <a:latin typeface="Arial" panose="020B0604020202020204"/>
                </a:rPr>
                <a:t> </a:t>
              </a:r>
              <a:r>
                <a:rPr lang="en-US" sz="2800" kern="1200" dirty="0" err="1" smtClean="0">
                  <a:solidFill>
                    <a:srgbClr val="FFFFFF"/>
                  </a:solidFill>
                  <a:latin typeface="Arial" panose="020B0604020202020204"/>
                </a:rPr>
                <a:t>định</a:t>
              </a:r>
              <a:r>
                <a:rPr lang="en-US" sz="2800" kern="1200" dirty="0" smtClean="0">
                  <a:solidFill>
                    <a:srgbClr val="FFFFFF"/>
                  </a:solidFill>
                  <a:latin typeface="Arial" panose="020B0604020202020204"/>
                </a:rPr>
                <a:t> </a:t>
              </a:r>
              <a:r>
                <a:rPr lang="en-US" sz="2800" kern="1200" dirty="0" err="1" smtClean="0">
                  <a:solidFill>
                    <a:srgbClr val="FFFFFF"/>
                  </a:solidFill>
                  <a:latin typeface="Arial" panose="020B0604020202020204"/>
                </a:rPr>
                <a:t>pháp</a:t>
              </a:r>
              <a:r>
                <a:rPr lang="en-US" sz="2800" kern="1200" dirty="0" smtClean="0">
                  <a:solidFill>
                    <a:srgbClr val="FFFFFF"/>
                  </a:solidFill>
                  <a:latin typeface="Arial" panose="020B0604020202020204"/>
                </a:rPr>
                <a:t> </a:t>
              </a:r>
              <a:r>
                <a:rPr lang="en-US" sz="2800" kern="1200" dirty="0" err="1" smtClean="0">
                  <a:solidFill>
                    <a:srgbClr val="FFFFFF"/>
                  </a:solidFill>
                  <a:latin typeface="Arial" panose="020B0604020202020204"/>
                </a:rPr>
                <a:t>luật</a:t>
              </a:r>
              <a:r>
                <a:rPr lang="en-US" sz="2800" kern="1200" dirty="0" smtClean="0">
                  <a:solidFill>
                    <a:srgbClr val="FFFFFF"/>
                  </a:solidFill>
                  <a:latin typeface="Arial" panose="020B0604020202020204"/>
                </a:rPr>
                <a:t> </a:t>
              </a:r>
              <a:r>
                <a:rPr lang="en-US" sz="2800" kern="1200" dirty="0" err="1" smtClean="0">
                  <a:solidFill>
                    <a:srgbClr val="FFFFFF"/>
                  </a:solidFill>
                  <a:latin typeface="Arial" panose="020B0604020202020204"/>
                </a:rPr>
                <a:t>của</a:t>
              </a:r>
              <a:r>
                <a:rPr lang="en-US" sz="2800" kern="1200" dirty="0" smtClean="0">
                  <a:solidFill>
                    <a:srgbClr val="FFFFFF"/>
                  </a:solidFill>
                  <a:latin typeface="Arial" panose="020B0604020202020204"/>
                </a:rPr>
                <a:t> </a:t>
              </a:r>
              <a:r>
                <a:rPr lang="en-US" sz="2800" kern="1200" dirty="0" err="1" smtClean="0">
                  <a:solidFill>
                    <a:srgbClr val="FFFFFF"/>
                  </a:solidFill>
                  <a:latin typeface="Arial" panose="020B0604020202020204"/>
                </a:rPr>
                <a:t>Đảng</a:t>
              </a:r>
              <a:r>
                <a:rPr lang="en-US" sz="2800" kern="1200" dirty="0" smtClean="0">
                  <a:solidFill>
                    <a:srgbClr val="FFFFFF"/>
                  </a:solidFill>
                  <a:latin typeface="Arial" panose="020B0604020202020204"/>
                </a:rPr>
                <a:t>, </a:t>
              </a:r>
              <a:r>
                <a:rPr lang="en-US" sz="2800" kern="1200" dirty="0" err="1" smtClean="0">
                  <a:solidFill>
                    <a:srgbClr val="FFFFFF"/>
                  </a:solidFill>
                  <a:latin typeface="Arial" panose="020B0604020202020204"/>
                </a:rPr>
                <a:t>Nhà</a:t>
              </a:r>
              <a:r>
                <a:rPr lang="en-US" sz="2800" kern="1200" dirty="0" smtClean="0">
                  <a:solidFill>
                    <a:srgbClr val="FFFFFF"/>
                  </a:solidFill>
                  <a:latin typeface="Arial" panose="020B0604020202020204"/>
                </a:rPr>
                <a:t> </a:t>
              </a:r>
              <a:r>
                <a:rPr lang="en-US" sz="2800" kern="1200" dirty="0" err="1" smtClean="0">
                  <a:solidFill>
                    <a:srgbClr val="FFFFFF"/>
                  </a:solidFill>
                  <a:latin typeface="Arial" panose="020B0604020202020204"/>
                </a:rPr>
                <a:t>nước</a:t>
              </a:r>
              <a:r>
                <a:rPr lang="en-US" sz="2400" kern="1200" dirty="0" smtClean="0">
                  <a:solidFill>
                    <a:srgbClr val="FFFFFF"/>
                  </a:solidFill>
                  <a:latin typeface="Arial" panose="020B0604020202020204"/>
                </a:rPr>
                <a:t>.</a:t>
              </a:r>
              <a:endParaRPr lang="en-US" sz="2400" kern="1200" dirty="0" smtClean="0">
                <a:solidFill>
                  <a:srgbClr val="FFFFFF"/>
                </a:solidFill>
                <a:latin typeface="Arial" panose="020B0604020202020204"/>
              </a:endParaRPr>
            </a:p>
            <a:p>
              <a:pPr lvl="0" algn="ctr" defTabSz="1066800">
                <a:lnSpc>
                  <a:spcPct val="90000"/>
                </a:lnSpc>
                <a:spcBef>
                  <a:spcPct val="0"/>
                </a:spcBef>
                <a:spcAft>
                  <a:spcPct val="35000"/>
                </a:spcAft>
              </a:pPr>
              <a:endParaRPr lang="en-US" sz="1900" kern="1200" dirty="0"/>
            </a:p>
          </p:txBody>
        </p:sp>
        <p:grpSp>
          <p:nvGrpSpPr>
            <p:cNvPr id="46" name="Group 45"/>
            <p:cNvGrpSpPr/>
            <p:nvPr/>
          </p:nvGrpSpPr>
          <p:grpSpPr>
            <a:xfrm>
              <a:off x="6125113" y="2400300"/>
              <a:ext cx="5192782" cy="2921126"/>
              <a:chOff x="6629400" y="2400300"/>
              <a:chExt cx="4419600" cy="2921126"/>
            </a:xfrm>
          </p:grpSpPr>
          <p:sp>
            <p:nvSpPr>
              <p:cNvPr id="33" name="Rounded Rectangle 32"/>
              <p:cNvSpPr/>
              <p:nvPr/>
            </p:nvSpPr>
            <p:spPr>
              <a:xfrm>
                <a:off x="6629400" y="2400300"/>
                <a:ext cx="4419600" cy="2921126"/>
              </a:xfrm>
              <a:prstGeom prst="roundRect">
                <a:avLst>
                  <a:gd name="adj" fmla="val 10000"/>
                </a:avLst>
              </a:pr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42" name="Rounded Rectangle 41"/>
              <p:cNvSpPr/>
              <p:nvPr/>
            </p:nvSpPr>
            <p:spPr>
              <a:xfrm>
                <a:off x="6771991" y="2565844"/>
                <a:ext cx="4124609" cy="2590038"/>
              </a:xfrm>
              <a:prstGeom prst="roundRect">
                <a:avLst>
                  <a:gd name="adj" fmla="val 10000"/>
                </a:avLst>
              </a:prstGeom>
              <a:blipFill>
                <a:blip r:embed="rId5">
                  <a:extLst>
                    <a:ext uri="{28A0092B-C50C-407E-A947-70E740481C1C}">
                      <a14:useLocalDpi xmlns:a14="http://schemas.microsoft.com/office/drawing/2010/main" val="0"/>
                    </a:ext>
                  </a:extLst>
                </a:blip>
                <a:srcRect/>
                <a:stretch>
                  <a:fillRect t="-2000" b="-2000"/>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grpSp>
      </p:grpSp>
      <p:grpSp>
        <p:nvGrpSpPr>
          <p:cNvPr id="59" name="Group 58"/>
          <p:cNvGrpSpPr/>
          <p:nvPr/>
        </p:nvGrpSpPr>
        <p:grpSpPr>
          <a:xfrm>
            <a:off x="12665658" y="2434936"/>
            <a:ext cx="4174542" cy="6670964"/>
            <a:chOff x="11887200" y="2403888"/>
            <a:chExt cx="4174542" cy="6810660"/>
          </a:xfrm>
        </p:grpSpPr>
        <p:grpSp>
          <p:nvGrpSpPr>
            <p:cNvPr id="57" name="Group 56"/>
            <p:cNvGrpSpPr/>
            <p:nvPr/>
          </p:nvGrpSpPr>
          <p:grpSpPr>
            <a:xfrm>
              <a:off x="11887200" y="2403888"/>
              <a:ext cx="4174542" cy="2892012"/>
              <a:chOff x="11115533" y="1383415"/>
              <a:chExt cx="3972068" cy="3074286"/>
            </a:xfrm>
          </p:grpSpPr>
          <p:sp>
            <p:nvSpPr>
              <p:cNvPr id="50" name="Rounded Rectangle 49"/>
              <p:cNvSpPr/>
              <p:nvPr/>
            </p:nvSpPr>
            <p:spPr>
              <a:xfrm>
                <a:off x="11115533" y="1383415"/>
                <a:ext cx="3972068" cy="3074286"/>
              </a:xfrm>
              <a:prstGeom prst="roundRect">
                <a:avLst>
                  <a:gd name="adj" fmla="val 10000"/>
                </a:avLst>
              </a:pr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55" name="Rounded Rectangle 54"/>
              <p:cNvSpPr/>
              <p:nvPr/>
            </p:nvSpPr>
            <p:spPr>
              <a:xfrm>
                <a:off x="11292839" y="1567179"/>
                <a:ext cx="3722257" cy="2719719"/>
              </a:xfrm>
              <a:prstGeom prst="roundRect">
                <a:avLst>
                  <a:gd name="adj" fmla="val 10000"/>
                </a:avLst>
              </a:prstGeom>
              <a:blipFill>
                <a:blip r:embed="rId6">
                  <a:extLst>
                    <a:ext uri="{28A0092B-C50C-407E-A947-70E740481C1C}">
                      <a14:useLocalDpi xmlns:a14="http://schemas.microsoft.com/office/drawing/2010/main" val="0"/>
                    </a:ext>
                  </a:extLst>
                </a:blip>
                <a:srcRect/>
                <a:stretch>
                  <a:fillRect l="-13000" r="-13000"/>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grpSp>
        <p:sp>
          <p:nvSpPr>
            <p:cNvPr id="56" name="Freeform 55"/>
            <p:cNvSpPr/>
            <p:nvPr/>
          </p:nvSpPr>
          <p:spPr>
            <a:xfrm>
              <a:off x="11887200" y="5290378"/>
              <a:ext cx="4098342" cy="3924170"/>
            </a:xfrm>
            <a:custGeom>
              <a:avLst/>
              <a:gdLst>
                <a:gd name="connsiteX0" fmla="*/ 376047 w 3581400"/>
                <a:gd name="connsiteY0" fmla="*/ 0 h 4470400"/>
                <a:gd name="connsiteX1" fmla="*/ 3205353 w 3581400"/>
                <a:gd name="connsiteY1" fmla="*/ 0 h 4470400"/>
                <a:gd name="connsiteX2" fmla="*/ 3581400 w 3581400"/>
                <a:gd name="connsiteY2" fmla="*/ 376047 h 4470400"/>
                <a:gd name="connsiteX3" fmla="*/ 3581400 w 3581400"/>
                <a:gd name="connsiteY3" fmla="*/ 4470400 h 4470400"/>
                <a:gd name="connsiteX4" fmla="*/ 3581400 w 3581400"/>
                <a:gd name="connsiteY4" fmla="*/ 4470400 h 4470400"/>
                <a:gd name="connsiteX5" fmla="*/ 0 w 3581400"/>
                <a:gd name="connsiteY5" fmla="*/ 4470400 h 4470400"/>
                <a:gd name="connsiteX6" fmla="*/ 0 w 3581400"/>
                <a:gd name="connsiteY6" fmla="*/ 4470400 h 4470400"/>
                <a:gd name="connsiteX7" fmla="*/ 0 w 3581400"/>
                <a:gd name="connsiteY7" fmla="*/ 376047 h 4470400"/>
                <a:gd name="connsiteX8" fmla="*/ 376047 w 3581400"/>
                <a:gd name="connsiteY8" fmla="*/ 0 h 447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81400" h="4470400">
                  <a:moveTo>
                    <a:pt x="3205353" y="4470400"/>
                  </a:moveTo>
                  <a:lnTo>
                    <a:pt x="376047" y="4470400"/>
                  </a:lnTo>
                  <a:cubicBezTo>
                    <a:pt x="168362" y="4470400"/>
                    <a:pt x="0" y="4302038"/>
                    <a:pt x="0" y="4094353"/>
                  </a:cubicBezTo>
                  <a:lnTo>
                    <a:pt x="0" y="0"/>
                  </a:lnTo>
                  <a:lnTo>
                    <a:pt x="0" y="0"/>
                  </a:lnTo>
                  <a:lnTo>
                    <a:pt x="3581400" y="0"/>
                  </a:lnTo>
                  <a:lnTo>
                    <a:pt x="3581400" y="0"/>
                  </a:lnTo>
                  <a:lnTo>
                    <a:pt x="3581400" y="4094353"/>
                  </a:lnTo>
                  <a:cubicBezTo>
                    <a:pt x="3581400" y="4302038"/>
                    <a:pt x="3413038" y="4470400"/>
                    <a:pt x="3205353" y="4470400"/>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388" tIns="206249" rIns="316388" bIns="316388" numCol="1" spcCol="1270" anchor="t" anchorCtr="0">
              <a:noAutofit/>
            </a:bodyPr>
            <a:lstStyle/>
            <a:p>
              <a:pPr lvl="0" algn="ctr" defTabSz="1289050">
                <a:lnSpc>
                  <a:spcPct val="130000"/>
                </a:lnSpc>
                <a:spcBef>
                  <a:spcPct val="0"/>
                </a:spcBef>
                <a:spcAft>
                  <a:spcPct val="35000"/>
                </a:spcAft>
              </a:pPr>
              <a:r>
                <a:rPr lang="en-US" sz="2800" kern="1200" dirty="0" err="1" smtClean="0">
                  <a:solidFill>
                    <a:srgbClr val="FFFFFF"/>
                  </a:solidFill>
                  <a:latin typeface="Arial" panose="020B0604020202020204"/>
                </a:rPr>
                <a:t>Cảnh</a:t>
              </a:r>
              <a:r>
                <a:rPr lang="en-US" sz="2800" kern="1200" dirty="0" smtClean="0">
                  <a:solidFill>
                    <a:srgbClr val="FFFFFF"/>
                  </a:solidFill>
                  <a:latin typeface="Arial" panose="020B0604020202020204"/>
                </a:rPr>
                <a:t> </a:t>
              </a:r>
              <a:r>
                <a:rPr lang="en-US" sz="2800" kern="1200" dirty="0" err="1" smtClean="0">
                  <a:solidFill>
                    <a:srgbClr val="FFFFFF"/>
                  </a:solidFill>
                  <a:latin typeface="Arial" panose="020B0604020202020204"/>
                </a:rPr>
                <a:t>giác</a:t>
              </a:r>
              <a:r>
                <a:rPr lang="en-US" sz="2800" kern="1200" dirty="0" smtClean="0">
                  <a:solidFill>
                    <a:srgbClr val="FFFFFF"/>
                  </a:solidFill>
                  <a:latin typeface="Arial" panose="020B0604020202020204"/>
                </a:rPr>
                <a:t> </a:t>
              </a:r>
              <a:r>
                <a:rPr lang="en-US" sz="2800" kern="1200" dirty="0" err="1" smtClean="0">
                  <a:solidFill>
                    <a:srgbClr val="FFFFFF"/>
                  </a:solidFill>
                  <a:latin typeface="Arial" panose="020B0604020202020204"/>
                </a:rPr>
                <a:t>với</a:t>
              </a:r>
              <a:r>
                <a:rPr lang="en-US" sz="2800" kern="1200" dirty="0" smtClean="0">
                  <a:solidFill>
                    <a:srgbClr val="FFFFFF"/>
                  </a:solidFill>
                  <a:latin typeface="Arial" panose="020B0604020202020204"/>
                </a:rPr>
                <a:t> </a:t>
              </a:r>
              <a:r>
                <a:rPr lang="en-US" sz="2800" kern="1200" dirty="0" err="1" smtClean="0">
                  <a:solidFill>
                    <a:srgbClr val="FFFFFF"/>
                  </a:solidFill>
                  <a:latin typeface="Arial" panose="020B0604020202020204"/>
                </a:rPr>
                <a:t>các</a:t>
              </a:r>
              <a:r>
                <a:rPr lang="en-US" sz="2800" kern="1200" dirty="0" smtClean="0">
                  <a:solidFill>
                    <a:srgbClr val="FFFFFF"/>
                  </a:solidFill>
                  <a:latin typeface="Arial" panose="020B0604020202020204"/>
                </a:rPr>
                <a:t> </a:t>
              </a:r>
              <a:r>
                <a:rPr lang="en-US" sz="2800" kern="1200" dirty="0" err="1" smtClean="0">
                  <a:solidFill>
                    <a:srgbClr val="FFFFFF"/>
                  </a:solidFill>
                  <a:latin typeface="Arial" panose="020B0604020202020204"/>
                </a:rPr>
                <a:t>thế</a:t>
              </a:r>
              <a:r>
                <a:rPr lang="en-US" sz="2800" kern="1200" dirty="0" smtClean="0">
                  <a:solidFill>
                    <a:srgbClr val="FFFFFF"/>
                  </a:solidFill>
                  <a:latin typeface="Arial" panose="020B0604020202020204"/>
                </a:rPr>
                <a:t> </a:t>
              </a:r>
              <a:r>
                <a:rPr lang="en-US" sz="2800" kern="1200" dirty="0" err="1" smtClean="0">
                  <a:solidFill>
                    <a:srgbClr val="FFFFFF"/>
                  </a:solidFill>
                  <a:latin typeface="Arial" panose="020B0604020202020204"/>
                </a:rPr>
                <a:t>lực</a:t>
              </a:r>
              <a:r>
                <a:rPr lang="en-US" sz="2800" kern="1200" dirty="0" smtClean="0">
                  <a:solidFill>
                    <a:srgbClr val="FFFFFF"/>
                  </a:solidFill>
                  <a:latin typeface="Arial" panose="020B0604020202020204"/>
                </a:rPr>
                <a:t> </a:t>
              </a:r>
              <a:r>
                <a:rPr lang="en-US" sz="2800" kern="1200" dirty="0" err="1" smtClean="0">
                  <a:solidFill>
                    <a:srgbClr val="FFFFFF"/>
                  </a:solidFill>
                  <a:latin typeface="Arial" panose="020B0604020202020204"/>
                </a:rPr>
                <a:t>thù</a:t>
              </a:r>
              <a:r>
                <a:rPr lang="en-US" sz="2800" kern="1200" dirty="0" smtClean="0">
                  <a:solidFill>
                    <a:srgbClr val="FFFFFF"/>
                  </a:solidFill>
                  <a:latin typeface="Arial" panose="020B0604020202020204"/>
                </a:rPr>
                <a:t> </a:t>
              </a:r>
              <a:r>
                <a:rPr lang="en-US" sz="2800" kern="1200" dirty="0" err="1" smtClean="0">
                  <a:solidFill>
                    <a:srgbClr val="FFFFFF"/>
                  </a:solidFill>
                  <a:latin typeface="Arial" panose="020B0604020202020204"/>
                </a:rPr>
                <a:t>địch</a:t>
              </a:r>
              <a:r>
                <a:rPr lang="en-US" sz="2800" kern="1200" dirty="0" smtClean="0">
                  <a:solidFill>
                    <a:srgbClr val="FFFFFF"/>
                  </a:solidFill>
                  <a:latin typeface="Arial" panose="020B0604020202020204"/>
                </a:rPr>
                <a:t>, </a:t>
              </a:r>
              <a:r>
                <a:rPr lang="en-US" sz="2800" kern="1200" dirty="0" err="1" smtClean="0">
                  <a:solidFill>
                    <a:srgbClr val="FFFFFF"/>
                  </a:solidFill>
                  <a:latin typeface="Arial" panose="020B0604020202020204"/>
                </a:rPr>
                <a:t>cám</a:t>
              </a:r>
              <a:r>
                <a:rPr lang="en-US" sz="2800" kern="1200" dirty="0" smtClean="0">
                  <a:solidFill>
                    <a:srgbClr val="FFFFFF"/>
                  </a:solidFill>
                  <a:latin typeface="Arial" panose="020B0604020202020204"/>
                </a:rPr>
                <a:t> </a:t>
              </a:r>
              <a:r>
                <a:rPr lang="en-US" sz="2800" kern="1200" dirty="0" err="1" smtClean="0">
                  <a:solidFill>
                    <a:srgbClr val="FFFFFF"/>
                  </a:solidFill>
                  <a:latin typeface="Arial" panose="020B0604020202020204"/>
                </a:rPr>
                <a:t>dỗ</a:t>
              </a:r>
              <a:r>
                <a:rPr lang="en-US" sz="2800" kern="1200" dirty="0" smtClean="0">
                  <a:solidFill>
                    <a:srgbClr val="FFFFFF"/>
                  </a:solidFill>
                  <a:latin typeface="Arial" panose="020B0604020202020204"/>
                </a:rPr>
                <a:t> </a:t>
              </a:r>
              <a:r>
                <a:rPr lang="en-US" sz="2800" kern="1200" dirty="0" err="1" smtClean="0">
                  <a:solidFill>
                    <a:srgbClr val="FFFFFF"/>
                  </a:solidFill>
                  <a:latin typeface="Arial" panose="020B0604020202020204"/>
                </a:rPr>
                <a:t>về</a:t>
              </a:r>
              <a:r>
                <a:rPr lang="en-US" sz="2800" kern="1200" dirty="0" smtClean="0">
                  <a:solidFill>
                    <a:srgbClr val="FFFFFF"/>
                  </a:solidFill>
                  <a:latin typeface="Arial" panose="020B0604020202020204"/>
                </a:rPr>
                <a:t> </a:t>
              </a:r>
              <a:r>
                <a:rPr lang="en-US" sz="2800" kern="1200" dirty="0" err="1" smtClean="0">
                  <a:solidFill>
                    <a:srgbClr val="FFFFFF"/>
                  </a:solidFill>
                  <a:latin typeface="Arial" panose="020B0604020202020204"/>
                </a:rPr>
                <a:t>vật</a:t>
              </a:r>
              <a:r>
                <a:rPr lang="en-US" sz="2800" kern="1200" dirty="0" smtClean="0">
                  <a:solidFill>
                    <a:srgbClr val="FFFFFF"/>
                  </a:solidFill>
                  <a:latin typeface="Arial" panose="020B0604020202020204"/>
                </a:rPr>
                <a:t> </a:t>
              </a:r>
              <a:r>
                <a:rPr lang="en-US" sz="2800" kern="1200" dirty="0" err="1" smtClean="0">
                  <a:solidFill>
                    <a:srgbClr val="FFFFFF"/>
                  </a:solidFill>
                  <a:latin typeface="Arial" panose="020B0604020202020204"/>
                </a:rPr>
                <a:t>chất</a:t>
              </a:r>
              <a:r>
                <a:rPr lang="en-US" sz="2800" kern="1200" dirty="0" smtClean="0">
                  <a:solidFill>
                    <a:srgbClr val="FFFFFF"/>
                  </a:solidFill>
                  <a:latin typeface="Arial" panose="020B0604020202020204"/>
                </a:rPr>
                <a:t> </a:t>
              </a:r>
              <a:r>
                <a:rPr lang="en-US" sz="2800" kern="1200" dirty="0" err="1" smtClean="0">
                  <a:solidFill>
                    <a:srgbClr val="FFFFFF"/>
                  </a:solidFill>
                  <a:latin typeface="Arial" panose="020B0604020202020204"/>
                </a:rPr>
                <a:t>tác</a:t>
              </a:r>
              <a:r>
                <a:rPr lang="en-US" sz="2800" kern="1200" dirty="0" smtClean="0">
                  <a:solidFill>
                    <a:srgbClr val="FFFFFF"/>
                  </a:solidFill>
                  <a:latin typeface="Arial" panose="020B0604020202020204"/>
                </a:rPr>
                <a:t> </a:t>
              </a:r>
              <a:r>
                <a:rPr lang="en-US" sz="2800" kern="1200" dirty="0" err="1" smtClean="0">
                  <a:solidFill>
                    <a:srgbClr val="FFFFFF"/>
                  </a:solidFill>
                  <a:latin typeface="Arial" panose="020B0604020202020204"/>
                </a:rPr>
                <a:t>động</a:t>
              </a:r>
              <a:r>
                <a:rPr lang="en-US" sz="2800" kern="1200" dirty="0" smtClean="0">
                  <a:solidFill>
                    <a:srgbClr val="FFFFFF"/>
                  </a:solidFill>
                  <a:latin typeface="Arial" panose="020B0604020202020204"/>
                </a:rPr>
                <a:t> </a:t>
              </a:r>
              <a:r>
                <a:rPr lang="en-US" sz="2800" kern="1200" dirty="0" err="1" smtClean="0">
                  <a:solidFill>
                    <a:srgbClr val="FFFFFF"/>
                  </a:solidFill>
                  <a:latin typeface="Arial" panose="020B0604020202020204"/>
                </a:rPr>
                <a:t>đến</a:t>
              </a:r>
              <a:r>
                <a:rPr lang="en-US" sz="2800" kern="1200" dirty="0" smtClean="0">
                  <a:solidFill>
                    <a:srgbClr val="FFFFFF"/>
                  </a:solidFill>
                  <a:latin typeface="Arial" panose="020B0604020202020204"/>
                </a:rPr>
                <a:t> </a:t>
              </a:r>
              <a:r>
                <a:rPr lang="en-US" sz="2800" kern="1200" dirty="0" err="1" smtClean="0">
                  <a:solidFill>
                    <a:srgbClr val="FFFFFF"/>
                  </a:solidFill>
                  <a:latin typeface="Arial" panose="020B0604020202020204"/>
                </a:rPr>
                <a:t>bản</a:t>
              </a:r>
              <a:r>
                <a:rPr lang="en-US" sz="2800" kern="1200" dirty="0" smtClean="0">
                  <a:solidFill>
                    <a:srgbClr val="FFFFFF"/>
                  </a:solidFill>
                  <a:latin typeface="Arial" panose="020B0604020202020204"/>
                </a:rPr>
                <a:t> </a:t>
              </a:r>
              <a:r>
                <a:rPr lang="en-US" sz="2800" kern="1200" dirty="0" err="1" smtClean="0">
                  <a:solidFill>
                    <a:srgbClr val="FFFFFF"/>
                  </a:solidFill>
                  <a:latin typeface="Arial" panose="020B0604020202020204"/>
                </a:rPr>
                <a:t>thân</a:t>
              </a:r>
              <a:r>
                <a:rPr lang="en-US" sz="2800" kern="1200" dirty="0" smtClean="0">
                  <a:solidFill>
                    <a:srgbClr val="FFFFFF"/>
                  </a:solidFill>
                  <a:latin typeface="Arial" panose="020B0604020202020204"/>
                </a:rPr>
                <a:t>, </a:t>
              </a:r>
              <a:r>
                <a:rPr lang="en-US" sz="2800" kern="1200" dirty="0" err="1" smtClean="0">
                  <a:solidFill>
                    <a:srgbClr val="FFFFFF"/>
                  </a:solidFill>
                  <a:latin typeface="Arial" panose="020B0604020202020204"/>
                </a:rPr>
                <a:t>làm</a:t>
              </a:r>
              <a:r>
                <a:rPr lang="en-US" sz="2800" kern="1200" dirty="0" smtClean="0">
                  <a:solidFill>
                    <a:srgbClr val="FFFFFF"/>
                  </a:solidFill>
                  <a:latin typeface="Arial" panose="020B0604020202020204"/>
                </a:rPr>
                <a:t> </a:t>
              </a:r>
              <a:r>
                <a:rPr lang="en-US" sz="2800" kern="1200" dirty="0" err="1" smtClean="0">
                  <a:solidFill>
                    <a:srgbClr val="FFFFFF"/>
                  </a:solidFill>
                  <a:latin typeface="Arial" panose="020B0604020202020204"/>
                </a:rPr>
                <a:t>suy</a:t>
              </a:r>
              <a:r>
                <a:rPr lang="en-US" sz="2800" kern="1200" dirty="0" smtClean="0">
                  <a:solidFill>
                    <a:srgbClr val="FFFFFF"/>
                  </a:solidFill>
                  <a:latin typeface="Arial" panose="020B0604020202020204"/>
                </a:rPr>
                <a:t> </a:t>
              </a:r>
              <a:r>
                <a:rPr lang="en-US" sz="2800" kern="1200" dirty="0" err="1" smtClean="0">
                  <a:solidFill>
                    <a:srgbClr val="FFFFFF"/>
                  </a:solidFill>
                  <a:latin typeface="Arial" panose="020B0604020202020204"/>
                </a:rPr>
                <a:t>giảm</a:t>
              </a:r>
              <a:r>
                <a:rPr lang="en-US" sz="2800" kern="1200" dirty="0" smtClean="0">
                  <a:solidFill>
                    <a:srgbClr val="FFFFFF"/>
                  </a:solidFill>
                  <a:latin typeface="Arial" panose="020B0604020202020204"/>
                </a:rPr>
                <a:t> </a:t>
              </a:r>
              <a:r>
                <a:rPr lang="en-US" sz="2800" kern="1200" dirty="0" err="1" smtClean="0">
                  <a:solidFill>
                    <a:srgbClr val="FFFFFF"/>
                  </a:solidFill>
                  <a:latin typeface="Arial" panose="020B0604020202020204"/>
                </a:rPr>
                <a:t>lòng</a:t>
              </a:r>
              <a:r>
                <a:rPr lang="en-US" sz="2800" kern="1200" dirty="0" smtClean="0">
                  <a:solidFill>
                    <a:srgbClr val="FFFFFF"/>
                  </a:solidFill>
                  <a:latin typeface="Arial" panose="020B0604020202020204"/>
                </a:rPr>
                <a:t> tin </a:t>
              </a:r>
              <a:r>
                <a:rPr lang="en-US" sz="2800" kern="1200" dirty="0" err="1" smtClean="0">
                  <a:solidFill>
                    <a:srgbClr val="FFFFFF"/>
                  </a:solidFill>
                  <a:latin typeface="Arial" panose="020B0604020202020204"/>
                </a:rPr>
                <a:t>vào</a:t>
              </a:r>
              <a:r>
                <a:rPr lang="en-US" sz="2800" kern="1200" dirty="0" smtClean="0">
                  <a:solidFill>
                    <a:srgbClr val="FFFFFF"/>
                  </a:solidFill>
                  <a:latin typeface="Arial" panose="020B0604020202020204"/>
                </a:rPr>
                <a:t> </a:t>
              </a:r>
              <a:r>
                <a:rPr lang="en-US" sz="2800" kern="1200" dirty="0" err="1" smtClean="0">
                  <a:solidFill>
                    <a:srgbClr val="FFFFFF"/>
                  </a:solidFill>
                  <a:latin typeface="Arial" panose="020B0604020202020204"/>
                </a:rPr>
                <a:t>Đảng</a:t>
              </a:r>
              <a:r>
                <a:rPr lang="en-US" sz="2800" kern="1200" dirty="0" smtClean="0">
                  <a:solidFill>
                    <a:srgbClr val="FFFFFF"/>
                  </a:solidFill>
                  <a:latin typeface="Arial" panose="020B0604020202020204"/>
                </a:rPr>
                <a:t>, </a:t>
              </a:r>
              <a:r>
                <a:rPr lang="en-US" sz="2800" kern="1200" dirty="0" err="1" smtClean="0">
                  <a:solidFill>
                    <a:srgbClr val="FFFFFF"/>
                  </a:solidFill>
                  <a:latin typeface="Arial" panose="020B0604020202020204"/>
                </a:rPr>
                <a:t>Nhà</a:t>
              </a:r>
              <a:r>
                <a:rPr lang="en-US" sz="2800" kern="1200" dirty="0" smtClean="0">
                  <a:solidFill>
                    <a:srgbClr val="FFFFFF"/>
                  </a:solidFill>
                  <a:latin typeface="Arial" panose="020B0604020202020204"/>
                </a:rPr>
                <a:t> </a:t>
              </a:r>
              <a:r>
                <a:rPr lang="en-US" sz="2800" kern="1200" dirty="0" err="1" smtClean="0">
                  <a:solidFill>
                    <a:srgbClr val="FFFFFF"/>
                  </a:solidFill>
                  <a:latin typeface="Arial" panose="020B0604020202020204"/>
                </a:rPr>
                <a:t>nước</a:t>
              </a:r>
              <a:r>
                <a:rPr lang="en-US" sz="2400" kern="1200" dirty="0" smtClean="0">
                  <a:solidFill>
                    <a:srgbClr val="FFFFFF"/>
                  </a:solidFill>
                  <a:latin typeface="Arial" panose="020B0604020202020204"/>
                </a:rPr>
                <a:t>.</a:t>
              </a:r>
              <a:endParaRPr lang="en-US" sz="2400" kern="1200" dirty="0"/>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5"/>
                                        </p:tgtEl>
                                        <p:attrNameLst>
                                          <p:attrName>style.visibility</p:attrName>
                                        </p:attrNameLst>
                                      </p:cBhvr>
                                      <p:to>
                                        <p:strVal val="visible"/>
                                      </p:to>
                                    </p:set>
                                    <p:animEffect transition="in" filter="fade">
                                      <p:cBhvr>
                                        <p:cTn id="18" dur="500"/>
                                        <p:tgtEl>
                                          <p:spTgt spid="3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47"/>
                                        </p:tgtEl>
                                        <p:attrNameLst>
                                          <p:attrName>style.visibility</p:attrName>
                                        </p:attrNameLst>
                                      </p:cBhvr>
                                      <p:to>
                                        <p:strVal val="visible"/>
                                      </p:to>
                                    </p:set>
                                    <p:animEffect transition="in" filter="fade">
                                      <p:cBhvr>
                                        <p:cTn id="23" dur="500"/>
                                        <p:tgtEl>
                                          <p:spTgt spid="47"/>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59"/>
                                        </p:tgtEl>
                                        <p:attrNameLst>
                                          <p:attrName>style.visibility</p:attrName>
                                        </p:attrNameLst>
                                      </p:cBhvr>
                                      <p:to>
                                        <p:strVal val="visible"/>
                                      </p:to>
                                    </p:set>
                                    <p:animEffect transition="in" filter="fade">
                                      <p:cBhvr>
                                        <p:cTn id="28"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5053341" y="242568"/>
            <a:ext cx="8548241" cy="1202059"/>
          </a:xfrm>
          <a:prstGeom prst="rect">
            <a:avLst/>
          </a:prstGeom>
        </p:spPr>
        <p:txBody>
          <a:bodyPr lIns="0" tIns="0" rIns="0" bIns="0" rtlCol="0" anchor="t">
            <a:spAutoFit/>
          </a:bodyPr>
          <a:lstStyle/>
          <a:p>
            <a:pPr algn="ctr">
              <a:lnSpc>
                <a:spcPts val="8820"/>
              </a:lnSpc>
              <a:spcBef>
                <a:spcPct val="0"/>
              </a:spcBef>
            </a:pPr>
            <a:r>
              <a:rPr lang="en-US" sz="6300">
                <a:solidFill>
                  <a:srgbClr val="090000"/>
                </a:solidFill>
                <a:latin typeface="Arial" panose="020B0604020202020204"/>
              </a:rPr>
              <a:t>02.Nội dung chiến lược </a:t>
            </a:r>
            <a:endParaRPr lang="en-US" sz="6300">
              <a:solidFill>
                <a:srgbClr val="090000"/>
              </a:solidFill>
              <a:latin typeface="Arial" panose="020B0604020202020204"/>
            </a:endParaRPr>
          </a:p>
        </p:txBody>
      </p:sp>
      <p:sp>
        <p:nvSpPr>
          <p:cNvPr id="16" name="Freeform 2"/>
          <p:cNvSpPr/>
          <p:nvPr/>
        </p:nvSpPr>
        <p:spPr>
          <a:xfrm>
            <a:off x="0" y="-3924300"/>
            <a:ext cx="18288000" cy="14480756"/>
          </a:xfrm>
          <a:custGeom>
            <a:avLst/>
            <a:gdLst/>
            <a:ahLst/>
            <a:cxnLst/>
            <a:rect l="l" t="t" r="r" b="b"/>
            <a:pathLst>
              <a:path w="18288000" h="14480756">
                <a:moveTo>
                  <a:pt x="0" y="0"/>
                </a:moveTo>
                <a:lnTo>
                  <a:pt x="18288000" y="0"/>
                </a:lnTo>
                <a:lnTo>
                  <a:pt x="18288000" y="14480756"/>
                </a:lnTo>
                <a:lnTo>
                  <a:pt x="0" y="14480756"/>
                </a:lnTo>
                <a:lnTo>
                  <a:pt x="0" y="0"/>
                </a:lnTo>
                <a:close/>
              </a:path>
            </a:pathLst>
          </a:custGeom>
          <a:blipFill>
            <a:blip r:embed="rId1"/>
            <a:stretch>
              <a:fillRect t="-17365" b="-8926"/>
            </a:stretch>
          </a:blipFill>
        </p:spPr>
      </p:sp>
      <p:grpSp>
        <p:nvGrpSpPr>
          <p:cNvPr id="15" name="Group 14"/>
          <p:cNvGrpSpPr/>
          <p:nvPr/>
        </p:nvGrpSpPr>
        <p:grpSpPr>
          <a:xfrm>
            <a:off x="685800" y="60084"/>
            <a:ext cx="16818910" cy="1415928"/>
            <a:chOff x="547839" y="60084"/>
            <a:chExt cx="16818910" cy="1415928"/>
          </a:xfrm>
        </p:grpSpPr>
        <p:grpSp>
          <p:nvGrpSpPr>
            <p:cNvPr id="4" name="Group 4"/>
            <p:cNvGrpSpPr/>
            <p:nvPr/>
          </p:nvGrpSpPr>
          <p:grpSpPr>
            <a:xfrm>
              <a:off x="2800555" y="257601"/>
              <a:ext cx="12686890" cy="1020894"/>
              <a:chOff x="0" y="0"/>
              <a:chExt cx="16915853" cy="1361192"/>
            </a:xfrm>
          </p:grpSpPr>
          <p:grpSp>
            <p:nvGrpSpPr>
              <p:cNvPr id="5" name="Group 5"/>
              <p:cNvGrpSpPr/>
              <p:nvPr/>
            </p:nvGrpSpPr>
            <p:grpSpPr>
              <a:xfrm>
                <a:off x="0" y="0"/>
                <a:ext cx="16915853" cy="1361192"/>
                <a:chOff x="0" y="0"/>
                <a:chExt cx="4355225" cy="350458"/>
              </a:xfrm>
            </p:grpSpPr>
            <p:sp>
              <p:nvSpPr>
                <p:cNvPr id="6" name="Freeform 6"/>
                <p:cNvSpPr/>
                <p:nvPr/>
              </p:nvSpPr>
              <p:spPr>
                <a:xfrm>
                  <a:off x="0" y="0"/>
                  <a:ext cx="4355225" cy="350458"/>
                </a:xfrm>
                <a:custGeom>
                  <a:avLst/>
                  <a:gdLst/>
                  <a:ahLst/>
                  <a:cxnLst/>
                  <a:rect l="l" t="t" r="r" b="b"/>
                  <a:pathLst>
                    <a:path w="4355225" h="350458">
                      <a:moveTo>
                        <a:pt x="0" y="0"/>
                      </a:moveTo>
                      <a:lnTo>
                        <a:pt x="4355225" y="0"/>
                      </a:lnTo>
                      <a:lnTo>
                        <a:pt x="4355225" y="350458"/>
                      </a:lnTo>
                      <a:lnTo>
                        <a:pt x="0" y="350458"/>
                      </a:lnTo>
                      <a:close/>
                    </a:path>
                  </a:pathLst>
                </a:custGeom>
                <a:solidFill>
                  <a:srgbClr val="FFFFFF"/>
                </a:solidFill>
              </p:spPr>
            </p:sp>
            <p:sp>
              <p:nvSpPr>
                <p:cNvPr id="7" name="TextBox 7"/>
                <p:cNvSpPr txBox="1"/>
                <p:nvPr/>
              </p:nvSpPr>
              <p:spPr>
                <a:xfrm>
                  <a:off x="0" y="-38100"/>
                  <a:ext cx="812800" cy="850900"/>
                </a:xfrm>
                <a:prstGeom prst="rect">
                  <a:avLst/>
                </a:prstGeom>
              </p:spPr>
              <p:txBody>
                <a:bodyPr lIns="50800" tIns="50800" rIns="50800" bIns="50800" rtlCol="0" anchor="ctr"/>
                <a:lstStyle/>
                <a:p>
                  <a:pPr algn="ctr">
                    <a:lnSpc>
                      <a:spcPts val="2660"/>
                    </a:lnSpc>
                    <a:spcBef>
                      <a:spcPct val="0"/>
                    </a:spcBef>
                  </a:pPr>
                </a:p>
              </p:txBody>
            </p:sp>
          </p:grpSp>
          <p:sp>
            <p:nvSpPr>
              <p:cNvPr id="8" name="TextBox 8"/>
              <p:cNvSpPr txBox="1"/>
              <p:nvPr/>
            </p:nvSpPr>
            <p:spPr>
              <a:xfrm>
                <a:off x="4419854" y="68567"/>
                <a:ext cx="9045972" cy="1211792"/>
              </a:xfrm>
              <a:prstGeom prst="rect">
                <a:avLst/>
              </a:prstGeom>
            </p:spPr>
            <p:txBody>
              <a:bodyPr lIns="0" tIns="0" rIns="0" bIns="0" rtlCol="0" anchor="t">
                <a:spAutoFit/>
              </a:bodyPr>
              <a:lstStyle/>
              <a:p>
                <a:pPr algn="ctr">
                  <a:lnSpc>
                    <a:spcPts val="7000"/>
                  </a:lnSpc>
                  <a:spcBef>
                    <a:spcPct val="0"/>
                  </a:spcBef>
                </a:pPr>
                <a:r>
                  <a:rPr lang="en-US" sz="5000">
                    <a:solidFill>
                      <a:srgbClr val="090000"/>
                    </a:solidFill>
                    <a:latin typeface="Arial" panose="020B0604020202020204"/>
                  </a:rPr>
                  <a:t>04.Liên hệ sinh viên</a:t>
                </a:r>
                <a:endParaRPr lang="en-US" sz="5000">
                  <a:solidFill>
                    <a:srgbClr val="090000"/>
                  </a:solidFill>
                  <a:latin typeface="Arial" panose="020B0604020202020204"/>
                </a:endParaRPr>
              </a:p>
            </p:txBody>
          </p:sp>
        </p:grpSp>
        <p:sp>
          <p:nvSpPr>
            <p:cNvPr id="9" name="Freeform 9"/>
            <p:cNvSpPr/>
            <p:nvPr/>
          </p:nvSpPr>
          <p:spPr>
            <a:xfrm flipH="1">
              <a:off x="547839" y="60084"/>
              <a:ext cx="1461603" cy="1415928"/>
            </a:xfrm>
            <a:custGeom>
              <a:avLst/>
              <a:gdLst/>
              <a:ahLst/>
              <a:cxnLst/>
              <a:rect l="l" t="t" r="r" b="b"/>
              <a:pathLst>
                <a:path w="1461603" h="1415928">
                  <a:moveTo>
                    <a:pt x="1461603" y="0"/>
                  </a:moveTo>
                  <a:lnTo>
                    <a:pt x="0" y="0"/>
                  </a:lnTo>
                  <a:lnTo>
                    <a:pt x="0" y="1415928"/>
                  </a:lnTo>
                  <a:lnTo>
                    <a:pt x="1461603" y="1415928"/>
                  </a:lnTo>
                  <a:lnTo>
                    <a:pt x="1461603" y="0"/>
                  </a:lnTo>
                  <a:close/>
                </a:path>
              </a:pathLst>
            </a:custGeom>
            <a:blipFill>
              <a:blip r:embed="rId2"/>
              <a:stretch>
                <a:fillRect/>
              </a:stretch>
            </a:blipFill>
          </p:spPr>
        </p:sp>
        <p:sp>
          <p:nvSpPr>
            <p:cNvPr id="10" name="Freeform 10"/>
            <p:cNvSpPr/>
            <p:nvPr/>
          </p:nvSpPr>
          <p:spPr>
            <a:xfrm>
              <a:off x="16232054" y="132226"/>
              <a:ext cx="1134695" cy="1217870"/>
            </a:xfrm>
            <a:custGeom>
              <a:avLst/>
              <a:gdLst/>
              <a:ahLst/>
              <a:cxnLst/>
              <a:rect l="l" t="t" r="r" b="b"/>
              <a:pathLst>
                <a:path w="1314880" h="1421491">
                  <a:moveTo>
                    <a:pt x="0" y="0"/>
                  </a:moveTo>
                  <a:lnTo>
                    <a:pt x="1314879" y="0"/>
                  </a:lnTo>
                  <a:lnTo>
                    <a:pt x="1314879" y="1421491"/>
                  </a:lnTo>
                  <a:lnTo>
                    <a:pt x="0" y="1421491"/>
                  </a:lnTo>
                  <a:lnTo>
                    <a:pt x="0" y="0"/>
                  </a:lnTo>
                  <a:close/>
                </a:path>
              </a:pathLst>
            </a:custGeom>
            <a:blipFill>
              <a:blip r:embed="rId3"/>
              <a:stretch>
                <a:fillRect/>
              </a:stretch>
            </a:blipFill>
          </p:spPr>
        </p:sp>
      </p:grpSp>
      <p:grpSp>
        <p:nvGrpSpPr>
          <p:cNvPr id="47" name="Group 46"/>
          <p:cNvGrpSpPr/>
          <p:nvPr/>
        </p:nvGrpSpPr>
        <p:grpSpPr>
          <a:xfrm>
            <a:off x="6576022" y="2313398"/>
            <a:ext cx="5755763" cy="7636788"/>
            <a:chOff x="6125113" y="2400300"/>
            <a:chExt cx="5192782" cy="7237857"/>
          </a:xfrm>
        </p:grpSpPr>
        <p:sp>
          <p:nvSpPr>
            <p:cNvPr id="24" name="Freeform 23"/>
            <p:cNvSpPr/>
            <p:nvPr/>
          </p:nvSpPr>
          <p:spPr>
            <a:xfrm>
              <a:off x="6400779" y="5321426"/>
              <a:ext cx="4724421" cy="4316731"/>
            </a:xfrm>
            <a:custGeom>
              <a:avLst/>
              <a:gdLst>
                <a:gd name="connsiteX0" fmla="*/ 453257 w 4724421"/>
                <a:gd name="connsiteY0" fmla="*/ 0 h 4316730"/>
                <a:gd name="connsiteX1" fmla="*/ 4271164 w 4724421"/>
                <a:gd name="connsiteY1" fmla="*/ 0 h 4316730"/>
                <a:gd name="connsiteX2" fmla="*/ 4724421 w 4724421"/>
                <a:gd name="connsiteY2" fmla="*/ 453257 h 4316730"/>
                <a:gd name="connsiteX3" fmla="*/ 4724421 w 4724421"/>
                <a:gd name="connsiteY3" fmla="*/ 4316730 h 4316730"/>
                <a:gd name="connsiteX4" fmla="*/ 4724421 w 4724421"/>
                <a:gd name="connsiteY4" fmla="*/ 4316730 h 4316730"/>
                <a:gd name="connsiteX5" fmla="*/ 0 w 4724421"/>
                <a:gd name="connsiteY5" fmla="*/ 4316730 h 4316730"/>
                <a:gd name="connsiteX6" fmla="*/ 0 w 4724421"/>
                <a:gd name="connsiteY6" fmla="*/ 4316730 h 4316730"/>
                <a:gd name="connsiteX7" fmla="*/ 0 w 4724421"/>
                <a:gd name="connsiteY7" fmla="*/ 453257 h 4316730"/>
                <a:gd name="connsiteX8" fmla="*/ 453257 w 4724421"/>
                <a:gd name="connsiteY8" fmla="*/ 0 h 4316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24421" h="4316730">
                  <a:moveTo>
                    <a:pt x="4271164" y="4316730"/>
                  </a:moveTo>
                  <a:lnTo>
                    <a:pt x="453257" y="4316730"/>
                  </a:lnTo>
                  <a:cubicBezTo>
                    <a:pt x="202930" y="4316730"/>
                    <a:pt x="0" y="4113800"/>
                    <a:pt x="0" y="3863473"/>
                  </a:cubicBezTo>
                  <a:lnTo>
                    <a:pt x="0" y="0"/>
                  </a:lnTo>
                  <a:lnTo>
                    <a:pt x="0" y="0"/>
                  </a:lnTo>
                  <a:lnTo>
                    <a:pt x="4724421" y="0"/>
                  </a:lnTo>
                  <a:lnTo>
                    <a:pt x="4724421" y="0"/>
                  </a:lnTo>
                  <a:lnTo>
                    <a:pt x="4724421" y="3863473"/>
                  </a:lnTo>
                  <a:cubicBezTo>
                    <a:pt x="4724421" y="4113800"/>
                    <a:pt x="4521491" y="4316730"/>
                    <a:pt x="4271164" y="4316730"/>
                  </a:cubicBezTo>
                  <a:close/>
                </a:path>
              </a:pathLst>
            </a:custGeom>
          </p:spPr>
          <p:style>
            <a:lnRef idx="2">
              <a:schemeClr val="accent1">
                <a:shade val="50000"/>
              </a:schemeClr>
            </a:lnRef>
            <a:fillRef idx="1">
              <a:schemeClr val="accent1"/>
            </a:fillRef>
            <a:effectRef idx="0">
              <a:schemeClr val="accent1"/>
            </a:effectRef>
            <a:fontRef idx="minor">
              <a:schemeClr val="lt1"/>
            </a:fontRef>
          </p:style>
          <p:txBody>
            <a:bodyPr spcFirstLastPara="0" vert="horz" wrap="square" lIns="303442" tIns="170689" rIns="303442" bIns="303442" numCol="1" spcCol="1270" anchor="t" anchorCtr="0">
              <a:noAutofit/>
            </a:bodyPr>
            <a:lstStyle/>
            <a:p>
              <a:pPr algn="ctr">
                <a:lnSpc>
                  <a:spcPts val="4200"/>
                </a:lnSpc>
              </a:pPr>
              <a:r>
                <a:rPr lang="en-US" sz="2800" dirty="0" err="1" smtClean="0">
                  <a:solidFill>
                    <a:srgbClr val="FFFFFF"/>
                  </a:solidFill>
                  <a:latin typeface="Arial" panose="020B0604020202020204"/>
                </a:rPr>
                <a:t>Vận</a:t>
              </a:r>
              <a:r>
                <a:rPr lang="en-US" sz="2800" dirty="0" smtClean="0">
                  <a:solidFill>
                    <a:srgbClr val="FFFFFF"/>
                  </a:solidFill>
                  <a:latin typeface="Arial" panose="020B0604020202020204"/>
                </a:rPr>
                <a:t> </a:t>
              </a:r>
              <a:r>
                <a:rPr lang="en-US" sz="2800" dirty="0" err="1">
                  <a:solidFill>
                    <a:srgbClr val="FFFFFF"/>
                  </a:solidFill>
                  <a:latin typeface="Arial" panose="020B0604020202020204"/>
                </a:rPr>
                <a:t>động</a:t>
              </a:r>
              <a:r>
                <a:rPr lang="en-US" sz="2800" dirty="0">
                  <a:solidFill>
                    <a:srgbClr val="FFFFFF"/>
                  </a:solidFill>
                  <a:latin typeface="Arial" panose="020B0604020202020204"/>
                </a:rPr>
                <a:t> </a:t>
              </a:r>
              <a:r>
                <a:rPr lang="en-US" sz="2800" dirty="0" err="1">
                  <a:solidFill>
                    <a:srgbClr val="FFFFFF"/>
                  </a:solidFill>
                  <a:latin typeface="Arial" panose="020B0604020202020204"/>
                </a:rPr>
                <a:t>mọi</a:t>
              </a:r>
              <a:r>
                <a:rPr lang="en-US" sz="2800" dirty="0">
                  <a:solidFill>
                    <a:srgbClr val="FFFFFF"/>
                  </a:solidFill>
                  <a:latin typeface="Arial" panose="020B0604020202020204"/>
                </a:rPr>
                <a:t> </a:t>
              </a:r>
              <a:r>
                <a:rPr lang="en-US" sz="2800" dirty="0" err="1">
                  <a:solidFill>
                    <a:srgbClr val="FFFFFF"/>
                  </a:solidFill>
                  <a:latin typeface="Arial" panose="020B0604020202020204"/>
                </a:rPr>
                <a:t>người</a:t>
              </a:r>
              <a:r>
                <a:rPr lang="en-US" sz="2800" dirty="0">
                  <a:solidFill>
                    <a:srgbClr val="FFFFFF"/>
                  </a:solidFill>
                  <a:latin typeface="Arial" panose="020B0604020202020204"/>
                </a:rPr>
                <a:t> </a:t>
              </a:r>
              <a:r>
                <a:rPr lang="en-US" sz="2800" dirty="0" err="1">
                  <a:solidFill>
                    <a:srgbClr val="FFFFFF"/>
                  </a:solidFill>
                  <a:latin typeface="Arial" panose="020B0604020202020204"/>
                </a:rPr>
                <a:t>chấp</a:t>
              </a:r>
              <a:r>
                <a:rPr lang="en-US" sz="2800" dirty="0">
                  <a:solidFill>
                    <a:srgbClr val="FFFFFF"/>
                  </a:solidFill>
                  <a:latin typeface="Arial" panose="020B0604020202020204"/>
                </a:rPr>
                <a:t> </a:t>
              </a:r>
              <a:r>
                <a:rPr lang="en-US" sz="2800" dirty="0" err="1">
                  <a:solidFill>
                    <a:srgbClr val="FFFFFF"/>
                  </a:solidFill>
                  <a:latin typeface="Arial" panose="020B0604020202020204"/>
                </a:rPr>
                <a:t>hành</a:t>
              </a:r>
              <a:r>
                <a:rPr lang="en-US" sz="2800" dirty="0">
                  <a:solidFill>
                    <a:srgbClr val="FFFFFF"/>
                  </a:solidFill>
                  <a:latin typeface="Arial" panose="020B0604020202020204"/>
                </a:rPr>
                <a:t> </a:t>
              </a:r>
              <a:r>
                <a:rPr lang="en-US" sz="2800" dirty="0" err="1">
                  <a:solidFill>
                    <a:srgbClr val="FFFFFF"/>
                  </a:solidFill>
                  <a:latin typeface="Arial" panose="020B0604020202020204"/>
                </a:rPr>
                <a:t>các</a:t>
              </a:r>
              <a:r>
                <a:rPr lang="en-US" sz="2800" dirty="0">
                  <a:solidFill>
                    <a:srgbClr val="FFFFFF"/>
                  </a:solidFill>
                  <a:latin typeface="Arial" panose="020B0604020202020204"/>
                </a:rPr>
                <a:t> </a:t>
              </a:r>
              <a:r>
                <a:rPr lang="en-US" sz="2800" dirty="0" err="1">
                  <a:solidFill>
                    <a:srgbClr val="FFFFFF"/>
                  </a:solidFill>
                  <a:latin typeface="Arial" panose="020B0604020202020204"/>
                </a:rPr>
                <a:t>quy</a:t>
              </a:r>
              <a:r>
                <a:rPr lang="en-US" sz="2800" dirty="0">
                  <a:solidFill>
                    <a:srgbClr val="FFFFFF"/>
                  </a:solidFill>
                  <a:latin typeface="Arial" panose="020B0604020202020204"/>
                </a:rPr>
                <a:t> </a:t>
              </a:r>
              <a:r>
                <a:rPr lang="en-US" sz="2800" dirty="0" err="1">
                  <a:solidFill>
                    <a:srgbClr val="FFFFFF"/>
                  </a:solidFill>
                  <a:latin typeface="Arial" panose="020B0604020202020204"/>
                </a:rPr>
                <a:t>định</a:t>
              </a:r>
              <a:r>
                <a:rPr lang="en-US" sz="2800" dirty="0">
                  <a:solidFill>
                    <a:srgbClr val="FFFFFF"/>
                  </a:solidFill>
                  <a:latin typeface="Arial" panose="020B0604020202020204"/>
                </a:rPr>
                <a:t> </a:t>
              </a:r>
              <a:r>
                <a:rPr lang="en-US" sz="2800" dirty="0" err="1">
                  <a:solidFill>
                    <a:srgbClr val="FFFFFF"/>
                  </a:solidFill>
                  <a:latin typeface="Arial" panose="020B0604020202020204"/>
                </a:rPr>
                <a:t>của</a:t>
              </a:r>
              <a:r>
                <a:rPr lang="en-US" sz="2800" dirty="0">
                  <a:solidFill>
                    <a:srgbClr val="FFFFFF"/>
                  </a:solidFill>
                  <a:latin typeface="Arial" panose="020B0604020202020204"/>
                </a:rPr>
                <a:t> </a:t>
              </a:r>
              <a:r>
                <a:rPr lang="en-US" sz="2800" dirty="0" err="1">
                  <a:solidFill>
                    <a:srgbClr val="FFFFFF"/>
                  </a:solidFill>
                  <a:latin typeface="Arial" panose="020B0604020202020204"/>
                </a:rPr>
                <a:t>pháp</a:t>
              </a:r>
              <a:r>
                <a:rPr lang="en-US" sz="2800" dirty="0">
                  <a:solidFill>
                    <a:srgbClr val="FFFFFF"/>
                  </a:solidFill>
                  <a:latin typeface="Arial" panose="020B0604020202020204"/>
                </a:rPr>
                <a:t> </a:t>
              </a:r>
              <a:r>
                <a:rPr lang="en-US" sz="2800" dirty="0" err="1">
                  <a:solidFill>
                    <a:srgbClr val="FFFFFF"/>
                  </a:solidFill>
                  <a:latin typeface="Arial" panose="020B0604020202020204"/>
                </a:rPr>
                <a:t>luật</a:t>
              </a:r>
              <a:r>
                <a:rPr lang="en-US" sz="2800" dirty="0">
                  <a:solidFill>
                    <a:srgbClr val="FFFFFF"/>
                  </a:solidFill>
                  <a:latin typeface="Arial" panose="020B0604020202020204"/>
                </a:rPr>
                <a:t>, </a:t>
              </a:r>
              <a:r>
                <a:rPr lang="en-US" sz="2800" dirty="0" err="1">
                  <a:solidFill>
                    <a:srgbClr val="FFFFFF"/>
                  </a:solidFill>
                  <a:latin typeface="Arial" panose="020B0604020202020204"/>
                </a:rPr>
                <a:t>không</a:t>
              </a:r>
              <a:r>
                <a:rPr lang="en-US" sz="2800" dirty="0">
                  <a:solidFill>
                    <a:srgbClr val="FFFFFF"/>
                  </a:solidFill>
                  <a:latin typeface="Arial" panose="020B0604020202020204"/>
                </a:rPr>
                <a:t> </a:t>
              </a:r>
              <a:r>
                <a:rPr lang="en-US" sz="2800" dirty="0" err="1">
                  <a:solidFill>
                    <a:srgbClr val="FFFFFF"/>
                  </a:solidFill>
                  <a:latin typeface="Arial" panose="020B0604020202020204"/>
                </a:rPr>
                <a:t>tham</a:t>
              </a:r>
              <a:r>
                <a:rPr lang="en-US" sz="2800" dirty="0">
                  <a:solidFill>
                    <a:srgbClr val="FFFFFF"/>
                  </a:solidFill>
                  <a:latin typeface="Arial" panose="020B0604020202020204"/>
                </a:rPr>
                <a:t> </a:t>
              </a:r>
              <a:r>
                <a:rPr lang="en-US" sz="2800" dirty="0" err="1">
                  <a:solidFill>
                    <a:srgbClr val="FFFFFF"/>
                  </a:solidFill>
                  <a:latin typeface="Arial" panose="020B0604020202020204"/>
                </a:rPr>
                <a:t>gia</a:t>
              </a:r>
              <a:r>
                <a:rPr lang="en-US" sz="2800" dirty="0">
                  <a:solidFill>
                    <a:srgbClr val="FFFFFF"/>
                  </a:solidFill>
                  <a:latin typeface="Arial" panose="020B0604020202020204"/>
                </a:rPr>
                <a:t> </a:t>
              </a:r>
              <a:r>
                <a:rPr lang="en-US" sz="2800" dirty="0" err="1">
                  <a:solidFill>
                    <a:srgbClr val="FFFFFF"/>
                  </a:solidFill>
                  <a:latin typeface="Arial" panose="020B0604020202020204"/>
                </a:rPr>
                <a:t>vào</a:t>
              </a:r>
              <a:r>
                <a:rPr lang="en-US" sz="2800" dirty="0">
                  <a:solidFill>
                    <a:srgbClr val="FFFFFF"/>
                  </a:solidFill>
                  <a:latin typeface="Arial" panose="020B0604020202020204"/>
                </a:rPr>
                <a:t> </a:t>
              </a:r>
              <a:r>
                <a:rPr lang="en-US" sz="2800" dirty="0" err="1">
                  <a:solidFill>
                    <a:srgbClr val="FFFFFF"/>
                  </a:solidFill>
                  <a:latin typeface="Arial" panose="020B0604020202020204"/>
                </a:rPr>
                <a:t>các</a:t>
              </a:r>
              <a:r>
                <a:rPr lang="en-US" sz="2800" dirty="0">
                  <a:solidFill>
                    <a:srgbClr val="FFFFFF"/>
                  </a:solidFill>
                  <a:latin typeface="Arial" panose="020B0604020202020204"/>
                </a:rPr>
                <a:t> </a:t>
              </a:r>
              <a:r>
                <a:rPr lang="en-US" sz="2800" dirty="0" err="1">
                  <a:solidFill>
                    <a:srgbClr val="FFFFFF"/>
                  </a:solidFill>
                  <a:latin typeface="Arial" panose="020B0604020202020204"/>
                </a:rPr>
                <a:t>tệ</a:t>
              </a:r>
              <a:r>
                <a:rPr lang="en-US" sz="2800" dirty="0">
                  <a:solidFill>
                    <a:srgbClr val="FFFFFF"/>
                  </a:solidFill>
                  <a:latin typeface="Arial" panose="020B0604020202020204"/>
                </a:rPr>
                <a:t> </a:t>
              </a:r>
              <a:r>
                <a:rPr lang="en-US" sz="2800" dirty="0" err="1">
                  <a:solidFill>
                    <a:srgbClr val="FFFFFF"/>
                  </a:solidFill>
                  <a:latin typeface="Arial" panose="020B0604020202020204"/>
                </a:rPr>
                <a:t>nạn</a:t>
              </a:r>
              <a:r>
                <a:rPr lang="en-US" sz="2800" dirty="0">
                  <a:solidFill>
                    <a:srgbClr val="FFFFFF"/>
                  </a:solidFill>
                  <a:latin typeface="Arial" panose="020B0604020202020204"/>
                </a:rPr>
                <a:t> </a:t>
              </a:r>
              <a:r>
                <a:rPr lang="en-US" sz="2800" dirty="0" err="1">
                  <a:solidFill>
                    <a:srgbClr val="FFFFFF"/>
                  </a:solidFill>
                  <a:latin typeface="Arial" panose="020B0604020202020204"/>
                </a:rPr>
                <a:t>xã</a:t>
              </a:r>
              <a:r>
                <a:rPr lang="en-US" sz="2800" dirty="0">
                  <a:solidFill>
                    <a:srgbClr val="FFFFFF"/>
                  </a:solidFill>
                  <a:latin typeface="Arial" panose="020B0604020202020204"/>
                </a:rPr>
                <a:t> </a:t>
              </a:r>
              <a:r>
                <a:rPr lang="en-US" sz="2800" dirty="0" err="1" smtClean="0">
                  <a:solidFill>
                    <a:srgbClr val="FFFFFF"/>
                  </a:solidFill>
                  <a:latin typeface="Arial" panose="020B0604020202020204"/>
                </a:rPr>
                <a:t>hội</a:t>
              </a:r>
              <a:r>
                <a:rPr lang="en-US" sz="2800" dirty="0" smtClean="0">
                  <a:solidFill>
                    <a:srgbClr val="FFFFFF"/>
                  </a:solidFill>
                  <a:latin typeface="Arial" panose="020B0604020202020204"/>
                </a:rPr>
                <a:t>... </a:t>
              </a:r>
              <a:r>
                <a:rPr lang="en-US" sz="2800" dirty="0" err="1">
                  <a:latin typeface="Arial" panose="020B0604020202020204" pitchFamily="34" charset="0"/>
                  <a:cs typeface="Arial" panose="020B0604020202020204" pitchFamily="34" charset="0"/>
                </a:rPr>
                <a:t>T</a:t>
              </a:r>
              <a:r>
                <a:rPr lang="en-US" sz="2800" dirty="0" err="1" smtClean="0">
                  <a:latin typeface="Arial" panose="020B0604020202020204" pitchFamily="34" charset="0"/>
                  <a:cs typeface="Arial" panose="020B0604020202020204" pitchFamily="34" charset="0"/>
                </a:rPr>
                <a:t>uyên</a:t>
              </a:r>
              <a:r>
                <a:rPr lang="en-US" sz="2800" dirty="0" smtClean="0">
                  <a:latin typeface="Arial" panose="020B0604020202020204" pitchFamily="34" charset="0"/>
                  <a:cs typeface="Arial" panose="020B0604020202020204" pitchFamily="34" charset="0"/>
                </a:rPr>
                <a:t> </a:t>
              </a:r>
              <a:r>
                <a:rPr lang="en-US" sz="2800" dirty="0" err="1" smtClean="0">
                  <a:latin typeface="Arial" panose="020B0604020202020204" pitchFamily="34" charset="0"/>
                  <a:cs typeface="Arial" panose="020B0604020202020204" pitchFamily="34" charset="0"/>
                </a:rPr>
                <a:t>truyền</a:t>
              </a:r>
              <a:r>
                <a:rPr lang="en-US" sz="2800" dirty="0" smtClean="0">
                  <a:latin typeface="Arial" panose="020B0604020202020204" pitchFamily="34" charset="0"/>
                  <a:cs typeface="Arial" panose="020B0604020202020204" pitchFamily="34" charset="0"/>
                </a:rPr>
                <a:t> </a:t>
              </a:r>
              <a:r>
                <a:rPr lang="en-US" sz="2800" dirty="0" err="1" smtClean="0">
                  <a:latin typeface="Arial" panose="020B0604020202020204" pitchFamily="34" charset="0"/>
                  <a:cs typeface="Arial" panose="020B0604020202020204" pitchFamily="34" charset="0"/>
                </a:rPr>
                <a:t>và</a:t>
              </a:r>
              <a:r>
                <a:rPr lang="en-US" sz="2800" dirty="0" smtClean="0">
                  <a:latin typeface="Arial" panose="020B0604020202020204" pitchFamily="34" charset="0"/>
                  <a:cs typeface="Arial" panose="020B0604020202020204" pitchFamily="34" charset="0"/>
                </a:rPr>
                <a:t> </a:t>
              </a:r>
              <a:r>
                <a:rPr lang="en-US" sz="2800" dirty="0" err="1" smtClean="0">
                  <a:latin typeface="Arial" panose="020B0604020202020204" pitchFamily="34" charset="0"/>
                  <a:cs typeface="Arial" panose="020B0604020202020204" pitchFamily="34" charset="0"/>
                </a:rPr>
                <a:t>xây</a:t>
              </a:r>
              <a:r>
                <a:rPr lang="en-US" sz="2800" dirty="0" smtClean="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dựng</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khối</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đại</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đoàn</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kết</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toàn</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dân</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vững</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mạnh</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và</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thế</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trận</a:t>
              </a:r>
              <a:r>
                <a:rPr lang="en-US" sz="2800" dirty="0">
                  <a:latin typeface="Arial" panose="020B0604020202020204" pitchFamily="34" charset="0"/>
                  <a:cs typeface="Arial" panose="020B0604020202020204" pitchFamily="34" charset="0"/>
                </a:rPr>
                <a:t> an </a:t>
              </a:r>
              <a:r>
                <a:rPr lang="en-US" sz="2800" dirty="0" err="1">
                  <a:latin typeface="Arial" panose="020B0604020202020204" pitchFamily="34" charset="0"/>
                  <a:cs typeface="Arial" panose="020B0604020202020204" pitchFamily="34" charset="0"/>
                </a:rPr>
                <a:t>ninh</a:t>
              </a:r>
              <a:r>
                <a:rPr lang="en-US" sz="2800" dirty="0">
                  <a:latin typeface="Arial" panose="020B0604020202020204" pitchFamily="34" charset="0"/>
                  <a:cs typeface="Arial" panose="020B0604020202020204" pitchFamily="34" charset="0"/>
                </a:rPr>
                <a:t> </a:t>
              </a:r>
              <a:r>
                <a:rPr lang="en-US" sz="2800" dirty="0" err="1" smtClean="0">
                  <a:latin typeface="Arial" panose="020B0604020202020204" pitchFamily="34" charset="0"/>
                  <a:cs typeface="Arial" panose="020B0604020202020204" pitchFamily="34" charset="0"/>
                </a:rPr>
                <a:t>nhân</a:t>
              </a:r>
              <a:r>
                <a:rPr lang="en-US" sz="2800" dirty="0" smtClean="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dân</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vững</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chắc</a:t>
              </a:r>
              <a:r>
                <a:rPr lang="en-US" sz="2800" dirty="0">
                  <a:latin typeface="Arial" panose="020B0604020202020204" pitchFamily="34" charset="0"/>
                  <a:cs typeface="Arial" panose="020B0604020202020204" pitchFamily="34" charset="0"/>
                </a:rPr>
                <a:t>.</a:t>
              </a:r>
              <a:endParaRPr lang="en-US" sz="2800" dirty="0">
                <a:latin typeface="Arial" panose="020B0604020202020204" pitchFamily="34" charset="0"/>
                <a:cs typeface="Arial" panose="020B0604020202020204" pitchFamily="34" charset="0"/>
              </a:endParaRPr>
            </a:p>
            <a:p>
              <a:pPr algn="just">
                <a:lnSpc>
                  <a:spcPts val="4200"/>
                </a:lnSpc>
              </a:pPr>
              <a:endParaRPr lang="en-US" sz="2800" dirty="0">
                <a:solidFill>
                  <a:srgbClr val="FFFFFF"/>
                </a:solidFill>
                <a:latin typeface="Arial" panose="020B0604020202020204"/>
              </a:endParaRPr>
            </a:p>
            <a:p>
              <a:pPr lvl="0" algn="ctr" defTabSz="1066800">
                <a:lnSpc>
                  <a:spcPct val="90000"/>
                </a:lnSpc>
                <a:spcBef>
                  <a:spcPct val="0"/>
                </a:spcBef>
                <a:spcAft>
                  <a:spcPct val="35000"/>
                </a:spcAft>
              </a:pPr>
              <a:endParaRPr lang="en-US" sz="2800" kern="1200" dirty="0"/>
            </a:p>
          </p:txBody>
        </p:sp>
        <p:grpSp>
          <p:nvGrpSpPr>
            <p:cNvPr id="46" name="Group 45"/>
            <p:cNvGrpSpPr/>
            <p:nvPr/>
          </p:nvGrpSpPr>
          <p:grpSpPr>
            <a:xfrm>
              <a:off x="6125113" y="2400300"/>
              <a:ext cx="5192782" cy="2921126"/>
              <a:chOff x="6629400" y="2400300"/>
              <a:chExt cx="4419600" cy="2921126"/>
            </a:xfrm>
          </p:grpSpPr>
          <p:sp>
            <p:nvSpPr>
              <p:cNvPr id="33" name="Rounded Rectangle 32"/>
              <p:cNvSpPr/>
              <p:nvPr/>
            </p:nvSpPr>
            <p:spPr>
              <a:xfrm>
                <a:off x="6629400" y="2400300"/>
                <a:ext cx="4419600" cy="2921126"/>
              </a:xfrm>
              <a:prstGeom prst="roundRect">
                <a:avLst>
                  <a:gd name="adj" fmla="val 10000"/>
                </a:avLst>
              </a:pr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42" name="Rounded Rectangle 41"/>
              <p:cNvSpPr/>
              <p:nvPr/>
            </p:nvSpPr>
            <p:spPr>
              <a:xfrm>
                <a:off x="6771991" y="2565844"/>
                <a:ext cx="4124609" cy="2590038"/>
              </a:xfrm>
              <a:prstGeom prst="roundRect">
                <a:avLst>
                  <a:gd name="adj" fmla="val 10000"/>
                </a:avLst>
              </a:prstGeom>
              <a:blipFill dpi="0" rotWithShape="1">
                <a:blip r:embed="rId4">
                  <a:extLst>
                    <a:ext uri="{28A0092B-C50C-407E-A947-70E740481C1C}">
                      <a14:useLocalDpi xmlns:a14="http://schemas.microsoft.com/office/drawing/2010/main" val="0"/>
                    </a:ext>
                  </a:extLst>
                </a:blip>
                <a:srcRect/>
                <a:stretch>
                  <a:fillRect/>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grpSp>
      </p:grpSp>
      <p:grpSp>
        <p:nvGrpSpPr>
          <p:cNvPr id="59" name="Group 58"/>
          <p:cNvGrpSpPr/>
          <p:nvPr/>
        </p:nvGrpSpPr>
        <p:grpSpPr>
          <a:xfrm>
            <a:off x="12960288" y="2313398"/>
            <a:ext cx="4709191" cy="7594913"/>
            <a:chOff x="11887200" y="2403888"/>
            <a:chExt cx="4174542" cy="7387812"/>
          </a:xfrm>
        </p:grpSpPr>
        <p:grpSp>
          <p:nvGrpSpPr>
            <p:cNvPr id="57" name="Group 56"/>
            <p:cNvGrpSpPr/>
            <p:nvPr/>
          </p:nvGrpSpPr>
          <p:grpSpPr>
            <a:xfrm>
              <a:off x="11887200" y="2403888"/>
              <a:ext cx="4174542" cy="2892012"/>
              <a:chOff x="11115533" y="1383415"/>
              <a:chExt cx="3972068" cy="3074286"/>
            </a:xfrm>
          </p:grpSpPr>
          <p:sp>
            <p:nvSpPr>
              <p:cNvPr id="50" name="Rounded Rectangle 49"/>
              <p:cNvSpPr/>
              <p:nvPr/>
            </p:nvSpPr>
            <p:spPr>
              <a:xfrm>
                <a:off x="11115533" y="1383415"/>
                <a:ext cx="3972068" cy="3074286"/>
              </a:xfrm>
              <a:prstGeom prst="roundRect">
                <a:avLst>
                  <a:gd name="adj" fmla="val 10000"/>
                </a:avLst>
              </a:pr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55" name="Rounded Rectangle 54"/>
              <p:cNvSpPr/>
              <p:nvPr/>
            </p:nvSpPr>
            <p:spPr>
              <a:xfrm>
                <a:off x="11292840" y="1567180"/>
                <a:ext cx="3581400" cy="2682240"/>
              </a:xfrm>
              <a:prstGeom prst="roundRect">
                <a:avLst>
                  <a:gd name="adj" fmla="val 10000"/>
                </a:avLst>
              </a:prstGeom>
              <a:blipFill dpi="0" rotWithShape="1">
                <a:blip r:embed="rId5">
                  <a:extLst>
                    <a:ext uri="{28A0092B-C50C-407E-A947-70E740481C1C}">
                      <a14:useLocalDpi xmlns:a14="http://schemas.microsoft.com/office/drawing/2010/main" val="0"/>
                    </a:ext>
                  </a:extLst>
                </a:blip>
                <a:srcRect/>
                <a:stretch>
                  <a:fillRect/>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grpSp>
        <p:sp>
          <p:nvSpPr>
            <p:cNvPr id="56" name="Freeform 55"/>
            <p:cNvSpPr/>
            <p:nvPr/>
          </p:nvSpPr>
          <p:spPr>
            <a:xfrm>
              <a:off x="12192000" y="5321299"/>
              <a:ext cx="3581400" cy="4470401"/>
            </a:xfrm>
            <a:custGeom>
              <a:avLst/>
              <a:gdLst>
                <a:gd name="connsiteX0" fmla="*/ 376047 w 3581400"/>
                <a:gd name="connsiteY0" fmla="*/ 0 h 4470400"/>
                <a:gd name="connsiteX1" fmla="*/ 3205353 w 3581400"/>
                <a:gd name="connsiteY1" fmla="*/ 0 h 4470400"/>
                <a:gd name="connsiteX2" fmla="*/ 3581400 w 3581400"/>
                <a:gd name="connsiteY2" fmla="*/ 376047 h 4470400"/>
                <a:gd name="connsiteX3" fmla="*/ 3581400 w 3581400"/>
                <a:gd name="connsiteY3" fmla="*/ 4470400 h 4470400"/>
                <a:gd name="connsiteX4" fmla="*/ 3581400 w 3581400"/>
                <a:gd name="connsiteY4" fmla="*/ 4470400 h 4470400"/>
                <a:gd name="connsiteX5" fmla="*/ 0 w 3581400"/>
                <a:gd name="connsiteY5" fmla="*/ 4470400 h 4470400"/>
                <a:gd name="connsiteX6" fmla="*/ 0 w 3581400"/>
                <a:gd name="connsiteY6" fmla="*/ 4470400 h 4470400"/>
                <a:gd name="connsiteX7" fmla="*/ 0 w 3581400"/>
                <a:gd name="connsiteY7" fmla="*/ 376047 h 4470400"/>
                <a:gd name="connsiteX8" fmla="*/ 376047 w 3581400"/>
                <a:gd name="connsiteY8" fmla="*/ 0 h 447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81400" h="4470400">
                  <a:moveTo>
                    <a:pt x="3205353" y="4470400"/>
                  </a:moveTo>
                  <a:lnTo>
                    <a:pt x="376047" y="4470400"/>
                  </a:lnTo>
                  <a:cubicBezTo>
                    <a:pt x="168362" y="4470400"/>
                    <a:pt x="0" y="4302038"/>
                    <a:pt x="0" y="4094353"/>
                  </a:cubicBezTo>
                  <a:lnTo>
                    <a:pt x="0" y="0"/>
                  </a:lnTo>
                  <a:lnTo>
                    <a:pt x="0" y="0"/>
                  </a:lnTo>
                  <a:lnTo>
                    <a:pt x="3581400" y="0"/>
                  </a:lnTo>
                  <a:lnTo>
                    <a:pt x="3581400" y="0"/>
                  </a:lnTo>
                  <a:lnTo>
                    <a:pt x="3581400" y="4094353"/>
                  </a:lnTo>
                  <a:cubicBezTo>
                    <a:pt x="3581400" y="4302038"/>
                    <a:pt x="3413038" y="4470400"/>
                    <a:pt x="3205353" y="4470400"/>
                  </a:cubicBezTo>
                  <a:close/>
                </a:path>
              </a:pathLst>
            </a:custGeom>
          </p:spPr>
          <p:style>
            <a:lnRef idx="2">
              <a:schemeClr val="accent2">
                <a:shade val="50000"/>
              </a:schemeClr>
            </a:lnRef>
            <a:fillRef idx="1">
              <a:schemeClr val="accent2"/>
            </a:fillRef>
            <a:effectRef idx="0">
              <a:schemeClr val="accent2"/>
            </a:effectRef>
            <a:fontRef idx="minor">
              <a:schemeClr val="lt1"/>
            </a:fontRef>
          </p:style>
          <p:txBody>
            <a:bodyPr spcFirstLastPara="0" vert="horz" wrap="square" lIns="316388" tIns="206249" rIns="316388" bIns="316388" numCol="1" spcCol="1270" anchor="t" anchorCtr="0">
              <a:noAutofit/>
            </a:bodyPr>
            <a:lstStyle/>
            <a:p>
              <a:pPr algn="ctr">
                <a:lnSpc>
                  <a:spcPts val="4200"/>
                </a:lnSpc>
              </a:pPr>
              <a:r>
                <a:rPr lang="en-US" sz="2800" dirty="0" err="1" smtClean="0">
                  <a:solidFill>
                    <a:srgbClr val="FFFFFF"/>
                  </a:solidFill>
                  <a:latin typeface="Arial" panose="020B0604020202020204"/>
                </a:rPr>
                <a:t>Phát</a:t>
              </a:r>
              <a:r>
                <a:rPr lang="en-US" sz="2800" dirty="0" smtClean="0">
                  <a:solidFill>
                    <a:srgbClr val="FFFFFF"/>
                  </a:solidFill>
                  <a:latin typeface="Arial" panose="020B0604020202020204"/>
                </a:rPr>
                <a:t> </a:t>
              </a:r>
              <a:r>
                <a:rPr lang="en-US" sz="2800" dirty="0" err="1">
                  <a:solidFill>
                    <a:srgbClr val="FFFFFF"/>
                  </a:solidFill>
                  <a:latin typeface="Arial" panose="020B0604020202020204"/>
                </a:rPr>
                <a:t>hiện</a:t>
              </a:r>
              <a:r>
                <a:rPr lang="en-US" sz="2800" dirty="0">
                  <a:solidFill>
                    <a:srgbClr val="FFFFFF"/>
                  </a:solidFill>
                  <a:latin typeface="Arial" panose="020B0604020202020204"/>
                </a:rPr>
                <a:t>, </a:t>
              </a:r>
              <a:r>
                <a:rPr lang="en-US" sz="2800" dirty="0" err="1">
                  <a:solidFill>
                    <a:srgbClr val="FFFFFF"/>
                  </a:solidFill>
                  <a:latin typeface="Arial" panose="020B0604020202020204"/>
                </a:rPr>
                <a:t>tố</a:t>
              </a:r>
              <a:r>
                <a:rPr lang="en-US" sz="2800" dirty="0">
                  <a:solidFill>
                    <a:srgbClr val="FFFFFF"/>
                  </a:solidFill>
                  <a:latin typeface="Arial" panose="020B0604020202020204"/>
                </a:rPr>
                <a:t> </a:t>
              </a:r>
              <a:r>
                <a:rPr lang="en-US" sz="2800" dirty="0" err="1">
                  <a:solidFill>
                    <a:srgbClr val="FFFFFF"/>
                  </a:solidFill>
                  <a:latin typeface="Arial" panose="020B0604020202020204"/>
                </a:rPr>
                <a:t>cáo</a:t>
              </a:r>
              <a:r>
                <a:rPr lang="en-US" sz="2800" dirty="0">
                  <a:solidFill>
                    <a:srgbClr val="FFFFFF"/>
                  </a:solidFill>
                  <a:latin typeface="Arial" panose="020B0604020202020204"/>
                </a:rPr>
                <a:t> </a:t>
              </a:r>
              <a:r>
                <a:rPr lang="en-US" sz="2800" dirty="0" err="1">
                  <a:solidFill>
                    <a:srgbClr val="FFFFFF"/>
                  </a:solidFill>
                  <a:latin typeface="Arial" panose="020B0604020202020204"/>
                </a:rPr>
                <a:t>các</a:t>
              </a:r>
              <a:r>
                <a:rPr lang="en-US" sz="2800" dirty="0">
                  <a:solidFill>
                    <a:srgbClr val="FFFFFF"/>
                  </a:solidFill>
                  <a:latin typeface="Arial" panose="020B0604020202020204"/>
                </a:rPr>
                <a:t> </a:t>
              </a:r>
              <a:r>
                <a:rPr lang="en-US" sz="2800" dirty="0" err="1">
                  <a:solidFill>
                    <a:srgbClr val="FFFFFF"/>
                  </a:solidFill>
                  <a:latin typeface="Arial" panose="020B0604020202020204"/>
                </a:rPr>
                <a:t>hiện</a:t>
              </a:r>
              <a:r>
                <a:rPr lang="en-US" sz="2800" dirty="0">
                  <a:solidFill>
                    <a:srgbClr val="FFFFFF"/>
                  </a:solidFill>
                  <a:latin typeface="Arial" panose="020B0604020202020204"/>
                </a:rPr>
                <a:t> </a:t>
              </a:r>
              <a:r>
                <a:rPr lang="en-US" sz="2800" dirty="0" err="1">
                  <a:solidFill>
                    <a:srgbClr val="FFFFFF"/>
                  </a:solidFill>
                  <a:latin typeface="Arial" panose="020B0604020202020204"/>
                </a:rPr>
                <a:t>tượng</a:t>
              </a:r>
              <a:r>
                <a:rPr lang="en-US" sz="2800" dirty="0">
                  <a:solidFill>
                    <a:srgbClr val="FFFFFF"/>
                  </a:solidFill>
                  <a:latin typeface="Arial" panose="020B0604020202020204"/>
                </a:rPr>
                <a:t> </a:t>
              </a:r>
              <a:r>
                <a:rPr lang="en-US" sz="2800" dirty="0" err="1">
                  <a:solidFill>
                    <a:srgbClr val="FFFFFF"/>
                  </a:solidFill>
                  <a:latin typeface="Arial" panose="020B0604020202020204"/>
                </a:rPr>
                <a:t>tiêu</a:t>
              </a:r>
              <a:r>
                <a:rPr lang="en-US" sz="2800" dirty="0">
                  <a:solidFill>
                    <a:srgbClr val="FFFFFF"/>
                  </a:solidFill>
                  <a:latin typeface="Arial" panose="020B0604020202020204"/>
                </a:rPr>
                <a:t> </a:t>
              </a:r>
              <a:r>
                <a:rPr lang="en-US" sz="2800" dirty="0" err="1">
                  <a:solidFill>
                    <a:srgbClr val="FFFFFF"/>
                  </a:solidFill>
                  <a:latin typeface="Arial" panose="020B0604020202020204"/>
                </a:rPr>
                <a:t>cực</a:t>
              </a:r>
              <a:r>
                <a:rPr lang="en-US" sz="2800" dirty="0">
                  <a:solidFill>
                    <a:srgbClr val="FFFFFF"/>
                  </a:solidFill>
                  <a:latin typeface="Arial" panose="020B0604020202020204"/>
                </a:rPr>
                <a:t>, vi </a:t>
              </a:r>
              <a:r>
                <a:rPr lang="en-US" sz="2800" dirty="0" err="1">
                  <a:solidFill>
                    <a:srgbClr val="FFFFFF"/>
                  </a:solidFill>
                  <a:latin typeface="Arial" panose="020B0604020202020204"/>
                </a:rPr>
                <a:t>phạm</a:t>
              </a:r>
              <a:r>
                <a:rPr lang="en-US" sz="2800" dirty="0">
                  <a:solidFill>
                    <a:srgbClr val="FFFFFF"/>
                  </a:solidFill>
                  <a:latin typeface="Arial" panose="020B0604020202020204"/>
                </a:rPr>
                <a:t> </a:t>
              </a:r>
              <a:r>
                <a:rPr lang="en-US" sz="2800" dirty="0" err="1">
                  <a:solidFill>
                    <a:srgbClr val="FFFFFF"/>
                  </a:solidFill>
                  <a:latin typeface="Arial" panose="020B0604020202020204"/>
                </a:rPr>
                <a:t>pháp</a:t>
              </a:r>
              <a:r>
                <a:rPr lang="en-US" sz="2800" dirty="0">
                  <a:solidFill>
                    <a:srgbClr val="FFFFFF"/>
                  </a:solidFill>
                  <a:latin typeface="Arial" panose="020B0604020202020204"/>
                </a:rPr>
                <a:t> </a:t>
              </a:r>
              <a:r>
                <a:rPr lang="en-US" sz="2800" dirty="0" err="1">
                  <a:solidFill>
                    <a:srgbClr val="FFFFFF"/>
                  </a:solidFill>
                  <a:latin typeface="Arial" panose="020B0604020202020204"/>
                </a:rPr>
                <a:t>luật</a:t>
              </a:r>
              <a:r>
                <a:rPr lang="en-US" sz="2800" dirty="0">
                  <a:solidFill>
                    <a:srgbClr val="FFFFFF"/>
                  </a:solidFill>
                  <a:latin typeface="Arial" panose="020B0604020202020204"/>
                </a:rPr>
                <a:t>, </a:t>
              </a:r>
              <a:r>
                <a:rPr lang="en-US" sz="2800" dirty="0" err="1">
                  <a:solidFill>
                    <a:srgbClr val="FFFFFF"/>
                  </a:solidFill>
                  <a:latin typeface="Arial" panose="020B0604020202020204"/>
                </a:rPr>
                <a:t>làm</a:t>
              </a:r>
              <a:r>
                <a:rPr lang="en-US" sz="2800" dirty="0">
                  <a:solidFill>
                    <a:srgbClr val="FFFFFF"/>
                  </a:solidFill>
                  <a:latin typeface="Arial" panose="020B0604020202020204"/>
                </a:rPr>
                <a:t> </a:t>
              </a:r>
              <a:r>
                <a:rPr lang="en-US" sz="2800" dirty="0" err="1">
                  <a:solidFill>
                    <a:srgbClr val="FFFFFF"/>
                  </a:solidFill>
                  <a:latin typeface="Arial" panose="020B0604020202020204"/>
                </a:rPr>
                <a:t>nguy</a:t>
              </a:r>
              <a:r>
                <a:rPr lang="en-US" sz="2800" dirty="0">
                  <a:solidFill>
                    <a:srgbClr val="FFFFFF"/>
                  </a:solidFill>
                  <a:latin typeface="Arial" panose="020B0604020202020204"/>
                </a:rPr>
                <a:t> </a:t>
              </a:r>
              <a:r>
                <a:rPr lang="en-US" sz="2800" dirty="0" err="1">
                  <a:solidFill>
                    <a:srgbClr val="FFFFFF"/>
                  </a:solidFill>
                  <a:latin typeface="Arial" panose="020B0604020202020204"/>
                </a:rPr>
                <a:t>hại</a:t>
              </a:r>
              <a:r>
                <a:rPr lang="en-US" sz="2800" dirty="0">
                  <a:solidFill>
                    <a:srgbClr val="FFFFFF"/>
                  </a:solidFill>
                  <a:latin typeface="Arial" panose="020B0604020202020204"/>
                </a:rPr>
                <a:t> </a:t>
              </a:r>
              <a:r>
                <a:rPr lang="en-US" sz="2800" dirty="0" err="1">
                  <a:solidFill>
                    <a:srgbClr val="FFFFFF"/>
                  </a:solidFill>
                  <a:latin typeface="Arial" panose="020B0604020202020204"/>
                </a:rPr>
                <a:t>đến</a:t>
              </a:r>
              <a:r>
                <a:rPr lang="en-US" sz="2800" dirty="0">
                  <a:solidFill>
                    <a:srgbClr val="FFFFFF"/>
                  </a:solidFill>
                  <a:latin typeface="Arial" panose="020B0604020202020204"/>
                </a:rPr>
                <a:t> an </a:t>
              </a:r>
              <a:r>
                <a:rPr lang="en-US" sz="2800" dirty="0" err="1">
                  <a:solidFill>
                    <a:srgbClr val="FFFFFF"/>
                  </a:solidFill>
                  <a:latin typeface="Arial" panose="020B0604020202020204"/>
                </a:rPr>
                <a:t>ninh</a:t>
              </a:r>
              <a:r>
                <a:rPr lang="en-US" sz="2800" dirty="0">
                  <a:solidFill>
                    <a:srgbClr val="FFFFFF"/>
                  </a:solidFill>
                  <a:latin typeface="Arial" panose="020B0604020202020204"/>
                </a:rPr>
                <a:t> </a:t>
              </a:r>
              <a:r>
                <a:rPr lang="en-US" sz="2800" dirty="0" err="1">
                  <a:solidFill>
                    <a:srgbClr val="FFFFFF"/>
                  </a:solidFill>
                  <a:latin typeface="Arial" panose="020B0604020202020204"/>
                </a:rPr>
                <a:t>quốc</a:t>
              </a:r>
              <a:r>
                <a:rPr lang="en-US" sz="2800" dirty="0">
                  <a:solidFill>
                    <a:srgbClr val="FFFFFF"/>
                  </a:solidFill>
                  <a:latin typeface="Arial" panose="020B0604020202020204"/>
                </a:rPr>
                <a:t> </a:t>
              </a:r>
              <a:r>
                <a:rPr lang="en-US" sz="2800" dirty="0" err="1">
                  <a:solidFill>
                    <a:srgbClr val="FFFFFF"/>
                  </a:solidFill>
                  <a:latin typeface="Arial" panose="020B0604020202020204"/>
                </a:rPr>
                <a:t>gia</a:t>
              </a:r>
              <a:r>
                <a:rPr lang="en-US" sz="2800" dirty="0">
                  <a:solidFill>
                    <a:srgbClr val="FFFFFF"/>
                  </a:solidFill>
                  <a:latin typeface="Arial" panose="020B0604020202020204"/>
                </a:rPr>
                <a:t> </a:t>
              </a:r>
              <a:r>
                <a:rPr lang="en-US" sz="2800" dirty="0" err="1">
                  <a:solidFill>
                    <a:srgbClr val="FFFFFF"/>
                  </a:solidFill>
                  <a:latin typeface="Arial" panose="020B0604020202020204"/>
                </a:rPr>
                <a:t>và</a:t>
              </a:r>
              <a:r>
                <a:rPr lang="en-US" sz="2800" dirty="0">
                  <a:solidFill>
                    <a:srgbClr val="FFFFFF"/>
                  </a:solidFill>
                  <a:latin typeface="Arial" panose="020B0604020202020204"/>
                </a:rPr>
                <a:t> </a:t>
              </a:r>
              <a:r>
                <a:rPr lang="en-US" sz="2800" dirty="0" err="1">
                  <a:solidFill>
                    <a:srgbClr val="FFFFFF"/>
                  </a:solidFill>
                  <a:latin typeface="Arial" panose="020B0604020202020204"/>
                </a:rPr>
                <a:t>trật</a:t>
              </a:r>
              <a:r>
                <a:rPr lang="en-US" sz="2800" dirty="0">
                  <a:solidFill>
                    <a:srgbClr val="FFFFFF"/>
                  </a:solidFill>
                  <a:latin typeface="Arial" panose="020B0604020202020204"/>
                </a:rPr>
                <a:t> </a:t>
              </a:r>
              <a:r>
                <a:rPr lang="en-US" sz="2800" dirty="0" err="1">
                  <a:solidFill>
                    <a:srgbClr val="FFFFFF"/>
                  </a:solidFill>
                  <a:latin typeface="Arial" panose="020B0604020202020204"/>
                </a:rPr>
                <a:t>tự</a:t>
              </a:r>
              <a:r>
                <a:rPr lang="en-US" sz="2800" dirty="0">
                  <a:solidFill>
                    <a:srgbClr val="FFFFFF"/>
                  </a:solidFill>
                  <a:latin typeface="Arial" panose="020B0604020202020204"/>
                </a:rPr>
                <a:t> an </a:t>
              </a:r>
              <a:r>
                <a:rPr lang="en-US" sz="2800" dirty="0" err="1">
                  <a:solidFill>
                    <a:srgbClr val="FFFFFF"/>
                  </a:solidFill>
                  <a:latin typeface="Arial" panose="020B0604020202020204"/>
                </a:rPr>
                <a:t>toàn</a:t>
              </a:r>
              <a:r>
                <a:rPr lang="en-US" sz="2800" dirty="0">
                  <a:solidFill>
                    <a:srgbClr val="FFFFFF"/>
                  </a:solidFill>
                  <a:latin typeface="Arial" panose="020B0604020202020204"/>
                </a:rPr>
                <a:t> </a:t>
              </a:r>
              <a:r>
                <a:rPr lang="en-US" sz="2800" dirty="0" err="1">
                  <a:solidFill>
                    <a:srgbClr val="FFFFFF"/>
                  </a:solidFill>
                  <a:latin typeface="Arial" panose="020B0604020202020204"/>
                </a:rPr>
                <a:t>xã</a:t>
              </a:r>
              <a:r>
                <a:rPr lang="en-US" sz="2800" dirty="0">
                  <a:solidFill>
                    <a:srgbClr val="FFFFFF"/>
                  </a:solidFill>
                  <a:latin typeface="Arial" panose="020B0604020202020204"/>
                </a:rPr>
                <a:t> </a:t>
              </a:r>
              <a:r>
                <a:rPr lang="en-US" sz="2800" dirty="0" err="1">
                  <a:solidFill>
                    <a:srgbClr val="FFFFFF"/>
                  </a:solidFill>
                  <a:latin typeface="Arial" panose="020B0604020202020204"/>
                </a:rPr>
                <a:t>hội</a:t>
              </a:r>
              <a:r>
                <a:rPr lang="en-US" sz="2800" dirty="0" smtClean="0">
                  <a:solidFill>
                    <a:srgbClr val="FFFFFF"/>
                  </a:solidFill>
                  <a:latin typeface="Arial" panose="020B0604020202020204"/>
                </a:rPr>
                <a:t>.</a:t>
              </a:r>
              <a:endParaRPr lang="en-US" sz="2800" dirty="0">
                <a:solidFill>
                  <a:srgbClr val="FFFFFF"/>
                </a:solidFill>
                <a:latin typeface="Arial" panose="020B0604020202020204"/>
              </a:endParaRPr>
            </a:p>
          </p:txBody>
        </p:sp>
      </p:grpSp>
      <p:grpSp>
        <p:nvGrpSpPr>
          <p:cNvPr id="14" name="Group 13"/>
          <p:cNvGrpSpPr/>
          <p:nvPr/>
        </p:nvGrpSpPr>
        <p:grpSpPr>
          <a:xfrm>
            <a:off x="909356" y="2299877"/>
            <a:ext cx="5142044" cy="7608434"/>
            <a:chOff x="838201" y="2410691"/>
            <a:chExt cx="5029200" cy="7237857"/>
          </a:xfrm>
        </p:grpSpPr>
        <p:grpSp>
          <p:nvGrpSpPr>
            <p:cNvPr id="35" name="Group 34"/>
            <p:cNvGrpSpPr/>
            <p:nvPr/>
          </p:nvGrpSpPr>
          <p:grpSpPr>
            <a:xfrm>
              <a:off x="838201" y="2410691"/>
              <a:ext cx="5029200" cy="7237857"/>
              <a:chOff x="1066799" y="2400300"/>
              <a:chExt cx="4267201" cy="7237857"/>
            </a:xfrm>
          </p:grpSpPr>
          <p:sp>
            <p:nvSpPr>
              <p:cNvPr id="20" name="Rounded Rectangle 19"/>
              <p:cNvSpPr/>
              <p:nvPr/>
            </p:nvSpPr>
            <p:spPr>
              <a:xfrm>
                <a:off x="1066799" y="2400300"/>
                <a:ext cx="4267201" cy="2895600"/>
              </a:xfrm>
              <a:prstGeom prst="roundRect">
                <a:avLst>
                  <a:gd name="adj" fmla="val 10000"/>
                </a:avLst>
              </a:pr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22" name="Freeform 21"/>
              <p:cNvSpPr/>
              <p:nvPr/>
            </p:nvSpPr>
            <p:spPr>
              <a:xfrm>
                <a:off x="1295400" y="5321426"/>
                <a:ext cx="3783643" cy="4316731"/>
              </a:xfrm>
              <a:custGeom>
                <a:avLst/>
                <a:gdLst>
                  <a:gd name="connsiteX0" fmla="*/ 417001 w 3971436"/>
                  <a:gd name="connsiteY0" fmla="*/ 0 h 4316730"/>
                  <a:gd name="connsiteX1" fmla="*/ 3554435 w 3971436"/>
                  <a:gd name="connsiteY1" fmla="*/ 0 h 4316730"/>
                  <a:gd name="connsiteX2" fmla="*/ 3971436 w 3971436"/>
                  <a:gd name="connsiteY2" fmla="*/ 417001 h 4316730"/>
                  <a:gd name="connsiteX3" fmla="*/ 3971436 w 3971436"/>
                  <a:gd name="connsiteY3" fmla="*/ 4316730 h 4316730"/>
                  <a:gd name="connsiteX4" fmla="*/ 3971436 w 3971436"/>
                  <a:gd name="connsiteY4" fmla="*/ 4316730 h 4316730"/>
                  <a:gd name="connsiteX5" fmla="*/ 0 w 3971436"/>
                  <a:gd name="connsiteY5" fmla="*/ 4316730 h 4316730"/>
                  <a:gd name="connsiteX6" fmla="*/ 0 w 3971436"/>
                  <a:gd name="connsiteY6" fmla="*/ 4316730 h 4316730"/>
                  <a:gd name="connsiteX7" fmla="*/ 0 w 3971436"/>
                  <a:gd name="connsiteY7" fmla="*/ 417001 h 4316730"/>
                  <a:gd name="connsiteX8" fmla="*/ 417001 w 3971436"/>
                  <a:gd name="connsiteY8" fmla="*/ 0 h 4316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71436" h="4316730">
                    <a:moveTo>
                      <a:pt x="3554435" y="4316730"/>
                    </a:moveTo>
                    <a:lnTo>
                      <a:pt x="417001" y="4316730"/>
                    </a:lnTo>
                    <a:cubicBezTo>
                      <a:pt x="186698" y="4316730"/>
                      <a:pt x="0" y="4130032"/>
                      <a:pt x="0" y="3899729"/>
                    </a:cubicBezTo>
                    <a:lnTo>
                      <a:pt x="0" y="0"/>
                    </a:lnTo>
                    <a:lnTo>
                      <a:pt x="0" y="0"/>
                    </a:lnTo>
                    <a:lnTo>
                      <a:pt x="3971436" y="0"/>
                    </a:lnTo>
                    <a:lnTo>
                      <a:pt x="3971436" y="0"/>
                    </a:lnTo>
                    <a:lnTo>
                      <a:pt x="3971436" y="3899729"/>
                    </a:lnTo>
                    <a:cubicBezTo>
                      <a:pt x="3971436" y="4130032"/>
                      <a:pt x="3784738" y="4316730"/>
                      <a:pt x="3554435" y="4316730"/>
                    </a:cubicBezTo>
                    <a:close/>
                  </a:path>
                </a:pathLst>
              </a:custGeom>
            </p:spPr>
            <p:style>
              <a:lnRef idx="2">
                <a:schemeClr val="accent2">
                  <a:shade val="50000"/>
                </a:schemeClr>
              </a:lnRef>
              <a:fillRef idx="1">
                <a:schemeClr val="accent2"/>
              </a:fillRef>
              <a:effectRef idx="0">
                <a:schemeClr val="accent2"/>
              </a:effectRef>
              <a:fontRef idx="minor">
                <a:schemeClr val="lt1"/>
              </a:fontRef>
            </p:style>
            <p:txBody>
              <a:bodyPr spcFirstLastPara="0" vert="horz" wrap="square" lIns="285711" tIns="163577" rIns="285712" bIns="285711" numCol="1" spcCol="1270" anchor="t" anchorCtr="0">
                <a:noAutofit/>
              </a:bodyPr>
              <a:lstStyle/>
              <a:p>
                <a:pPr algn="ctr">
                  <a:lnSpc>
                    <a:spcPts val="4340"/>
                  </a:lnSpc>
                </a:pPr>
                <a:r>
                  <a:rPr lang="en-US" sz="2800" dirty="0" err="1" smtClean="0">
                    <a:solidFill>
                      <a:srgbClr val="FFFFFF"/>
                    </a:solidFill>
                    <a:latin typeface="Arial" panose="020B0604020202020204"/>
                  </a:rPr>
                  <a:t>Nâng</a:t>
                </a:r>
                <a:r>
                  <a:rPr lang="en-US" sz="2800" dirty="0" smtClean="0">
                    <a:solidFill>
                      <a:srgbClr val="FFFFFF"/>
                    </a:solidFill>
                    <a:latin typeface="Arial" panose="020B0604020202020204"/>
                  </a:rPr>
                  <a:t> </a:t>
                </a:r>
                <a:r>
                  <a:rPr lang="en-US" sz="2800" dirty="0" err="1" smtClean="0">
                    <a:solidFill>
                      <a:srgbClr val="FFFFFF"/>
                    </a:solidFill>
                    <a:latin typeface="Arial" panose="020B0604020202020204"/>
                  </a:rPr>
                  <a:t>cao</a:t>
                </a:r>
                <a:r>
                  <a:rPr lang="en-US" sz="2800" dirty="0" smtClean="0">
                    <a:solidFill>
                      <a:srgbClr val="FFFFFF"/>
                    </a:solidFill>
                    <a:latin typeface="Arial" panose="020B0604020202020204"/>
                  </a:rPr>
                  <a:t> </a:t>
                </a:r>
                <a:r>
                  <a:rPr lang="en-US" sz="2800" dirty="0" err="1">
                    <a:solidFill>
                      <a:srgbClr val="FFFFFF"/>
                    </a:solidFill>
                    <a:latin typeface="Arial" panose="020B0604020202020204"/>
                  </a:rPr>
                  <a:t>trình</a:t>
                </a:r>
                <a:r>
                  <a:rPr lang="en-US" sz="2800" dirty="0">
                    <a:solidFill>
                      <a:srgbClr val="FFFFFF"/>
                    </a:solidFill>
                    <a:latin typeface="Arial" panose="020B0604020202020204"/>
                  </a:rPr>
                  <a:t> </a:t>
                </a:r>
                <a:r>
                  <a:rPr lang="en-US" sz="2800" dirty="0" err="1">
                    <a:solidFill>
                      <a:srgbClr val="FFFFFF"/>
                    </a:solidFill>
                    <a:latin typeface="Arial" panose="020B0604020202020204"/>
                  </a:rPr>
                  <a:t>độ</a:t>
                </a:r>
                <a:r>
                  <a:rPr lang="en-US" sz="2800" dirty="0">
                    <a:solidFill>
                      <a:srgbClr val="FFFFFF"/>
                    </a:solidFill>
                    <a:latin typeface="Arial" panose="020B0604020202020204"/>
                  </a:rPr>
                  <a:t> </a:t>
                </a:r>
                <a:r>
                  <a:rPr lang="en-US" sz="2800" dirty="0" err="1">
                    <a:solidFill>
                      <a:srgbClr val="FFFFFF"/>
                    </a:solidFill>
                    <a:latin typeface="Arial" panose="020B0604020202020204"/>
                  </a:rPr>
                  <a:t>chuyên</a:t>
                </a:r>
                <a:r>
                  <a:rPr lang="en-US" sz="2800" dirty="0">
                    <a:solidFill>
                      <a:srgbClr val="FFFFFF"/>
                    </a:solidFill>
                    <a:latin typeface="Arial" panose="020B0604020202020204"/>
                  </a:rPr>
                  <a:t> </a:t>
                </a:r>
                <a:r>
                  <a:rPr lang="en-US" sz="2800" dirty="0" err="1">
                    <a:solidFill>
                      <a:srgbClr val="FFFFFF"/>
                    </a:solidFill>
                    <a:latin typeface="Arial" panose="020B0604020202020204"/>
                  </a:rPr>
                  <a:t>môn</a:t>
                </a:r>
                <a:r>
                  <a:rPr lang="en-US" sz="2800" dirty="0">
                    <a:solidFill>
                      <a:srgbClr val="FFFFFF"/>
                    </a:solidFill>
                    <a:latin typeface="Arial" panose="020B0604020202020204"/>
                  </a:rPr>
                  <a:t> </a:t>
                </a:r>
                <a:r>
                  <a:rPr lang="en-US" sz="2800" dirty="0" err="1">
                    <a:solidFill>
                      <a:srgbClr val="FFFFFF"/>
                    </a:solidFill>
                    <a:latin typeface="Arial" panose="020B0604020202020204"/>
                  </a:rPr>
                  <a:t>và</a:t>
                </a:r>
                <a:r>
                  <a:rPr lang="en-US" sz="2800" dirty="0">
                    <a:solidFill>
                      <a:srgbClr val="FFFFFF"/>
                    </a:solidFill>
                    <a:latin typeface="Arial" panose="020B0604020202020204"/>
                  </a:rPr>
                  <a:t> </a:t>
                </a:r>
                <a:r>
                  <a:rPr lang="en-US" sz="2800" dirty="0" err="1">
                    <a:solidFill>
                      <a:srgbClr val="FFFFFF"/>
                    </a:solidFill>
                    <a:latin typeface="Arial" panose="020B0604020202020204"/>
                  </a:rPr>
                  <a:t>bản</a:t>
                </a:r>
                <a:r>
                  <a:rPr lang="en-US" sz="2800" dirty="0">
                    <a:solidFill>
                      <a:srgbClr val="FFFFFF"/>
                    </a:solidFill>
                    <a:latin typeface="Arial" panose="020B0604020202020204"/>
                  </a:rPr>
                  <a:t> </a:t>
                </a:r>
                <a:r>
                  <a:rPr lang="en-US" sz="2800" dirty="0" err="1">
                    <a:solidFill>
                      <a:srgbClr val="FFFFFF"/>
                    </a:solidFill>
                    <a:latin typeface="Arial" panose="020B0604020202020204"/>
                  </a:rPr>
                  <a:t>lĩnh</a:t>
                </a:r>
                <a:r>
                  <a:rPr lang="en-US" sz="2800" dirty="0">
                    <a:solidFill>
                      <a:srgbClr val="FFFFFF"/>
                    </a:solidFill>
                    <a:latin typeface="Arial" panose="020B0604020202020204"/>
                  </a:rPr>
                  <a:t> </a:t>
                </a:r>
                <a:r>
                  <a:rPr lang="en-US" sz="2800" dirty="0" err="1">
                    <a:solidFill>
                      <a:srgbClr val="FFFFFF"/>
                    </a:solidFill>
                    <a:latin typeface="Arial" panose="020B0604020202020204"/>
                  </a:rPr>
                  <a:t>chính</a:t>
                </a:r>
                <a:r>
                  <a:rPr lang="en-US" sz="2800" dirty="0">
                    <a:solidFill>
                      <a:srgbClr val="FFFFFF"/>
                    </a:solidFill>
                    <a:latin typeface="Arial" panose="020B0604020202020204"/>
                  </a:rPr>
                  <a:t> </a:t>
                </a:r>
                <a:r>
                  <a:rPr lang="en-US" sz="2800" dirty="0" err="1">
                    <a:solidFill>
                      <a:srgbClr val="FFFFFF"/>
                    </a:solidFill>
                    <a:latin typeface="Arial" panose="020B0604020202020204"/>
                  </a:rPr>
                  <a:t>trị</a:t>
                </a:r>
                <a:r>
                  <a:rPr lang="en-US" sz="2800" dirty="0">
                    <a:solidFill>
                      <a:srgbClr val="FFFFFF"/>
                    </a:solidFill>
                    <a:latin typeface="Arial" panose="020B0604020202020204"/>
                  </a:rPr>
                  <a:t>, </a:t>
                </a:r>
                <a:r>
                  <a:rPr lang="en-US" sz="2800" dirty="0" err="1">
                    <a:solidFill>
                      <a:srgbClr val="FFFFFF"/>
                    </a:solidFill>
                    <a:latin typeface="Arial" panose="020B0604020202020204"/>
                  </a:rPr>
                  <a:t>kiên</a:t>
                </a:r>
                <a:r>
                  <a:rPr lang="en-US" sz="2800" dirty="0">
                    <a:solidFill>
                      <a:srgbClr val="FFFFFF"/>
                    </a:solidFill>
                    <a:latin typeface="Arial" panose="020B0604020202020204"/>
                  </a:rPr>
                  <a:t> </a:t>
                </a:r>
                <a:r>
                  <a:rPr lang="en-US" sz="2800" dirty="0" err="1">
                    <a:solidFill>
                      <a:srgbClr val="FFFFFF"/>
                    </a:solidFill>
                    <a:latin typeface="Arial" panose="020B0604020202020204"/>
                  </a:rPr>
                  <a:t>định</a:t>
                </a:r>
                <a:r>
                  <a:rPr lang="en-US" sz="2800" dirty="0">
                    <a:solidFill>
                      <a:srgbClr val="FFFFFF"/>
                    </a:solidFill>
                    <a:latin typeface="Arial" panose="020B0604020202020204"/>
                  </a:rPr>
                  <a:t> </a:t>
                </a:r>
                <a:r>
                  <a:rPr lang="en-US" sz="2800" dirty="0" err="1">
                    <a:solidFill>
                      <a:srgbClr val="FFFFFF"/>
                    </a:solidFill>
                    <a:latin typeface="Arial" panose="020B0604020202020204"/>
                  </a:rPr>
                  <a:t>với</a:t>
                </a:r>
                <a:r>
                  <a:rPr lang="en-US" sz="2800" dirty="0">
                    <a:solidFill>
                      <a:srgbClr val="FFFFFF"/>
                    </a:solidFill>
                    <a:latin typeface="Arial" panose="020B0604020202020204"/>
                  </a:rPr>
                  <a:t> </a:t>
                </a:r>
                <a:r>
                  <a:rPr lang="en-US" sz="2800" dirty="0" err="1">
                    <a:solidFill>
                      <a:srgbClr val="FFFFFF"/>
                    </a:solidFill>
                    <a:latin typeface="Arial" panose="020B0604020202020204"/>
                  </a:rPr>
                  <a:t>đường</a:t>
                </a:r>
                <a:r>
                  <a:rPr lang="en-US" sz="2800" dirty="0">
                    <a:solidFill>
                      <a:srgbClr val="FFFFFF"/>
                    </a:solidFill>
                    <a:latin typeface="Arial" panose="020B0604020202020204"/>
                  </a:rPr>
                  <a:t> </a:t>
                </a:r>
                <a:r>
                  <a:rPr lang="en-US" sz="2800" dirty="0" err="1">
                    <a:solidFill>
                      <a:srgbClr val="FFFFFF"/>
                    </a:solidFill>
                    <a:latin typeface="Arial" panose="020B0604020202020204"/>
                  </a:rPr>
                  <a:t>lối</a:t>
                </a:r>
                <a:r>
                  <a:rPr lang="en-US" sz="2800" dirty="0">
                    <a:solidFill>
                      <a:srgbClr val="FFFFFF"/>
                    </a:solidFill>
                    <a:latin typeface="Arial" panose="020B0604020202020204"/>
                  </a:rPr>
                  <a:t> </a:t>
                </a:r>
                <a:r>
                  <a:rPr lang="en-US" sz="2800" dirty="0" err="1">
                    <a:solidFill>
                      <a:srgbClr val="FFFFFF"/>
                    </a:solidFill>
                    <a:latin typeface="Arial" panose="020B0604020202020204"/>
                  </a:rPr>
                  <a:t>xã</a:t>
                </a:r>
                <a:r>
                  <a:rPr lang="en-US" sz="2800" dirty="0">
                    <a:solidFill>
                      <a:srgbClr val="FFFFFF"/>
                    </a:solidFill>
                    <a:latin typeface="Arial" panose="020B0604020202020204"/>
                  </a:rPr>
                  <a:t> </a:t>
                </a:r>
                <a:r>
                  <a:rPr lang="en-US" sz="2800" dirty="0" err="1">
                    <a:solidFill>
                      <a:srgbClr val="FFFFFF"/>
                    </a:solidFill>
                    <a:latin typeface="Arial" panose="020B0604020202020204"/>
                  </a:rPr>
                  <a:t>hội</a:t>
                </a:r>
                <a:r>
                  <a:rPr lang="en-US" sz="2800" dirty="0">
                    <a:solidFill>
                      <a:srgbClr val="FFFFFF"/>
                    </a:solidFill>
                    <a:latin typeface="Arial" panose="020B0604020202020204"/>
                  </a:rPr>
                  <a:t> </a:t>
                </a:r>
                <a:r>
                  <a:rPr lang="en-US" sz="2800" dirty="0" err="1">
                    <a:solidFill>
                      <a:srgbClr val="FFFFFF"/>
                    </a:solidFill>
                    <a:latin typeface="Arial" panose="020B0604020202020204"/>
                  </a:rPr>
                  <a:t>chủ</a:t>
                </a:r>
                <a:r>
                  <a:rPr lang="en-US" sz="2800" dirty="0">
                    <a:solidFill>
                      <a:srgbClr val="FFFFFF"/>
                    </a:solidFill>
                    <a:latin typeface="Arial" panose="020B0604020202020204"/>
                  </a:rPr>
                  <a:t> </a:t>
                </a:r>
                <a:r>
                  <a:rPr lang="en-US" sz="2800" dirty="0" err="1">
                    <a:solidFill>
                      <a:srgbClr val="FFFFFF"/>
                    </a:solidFill>
                    <a:latin typeface="Arial" panose="020B0604020202020204"/>
                  </a:rPr>
                  <a:t>nghĩa</a:t>
                </a:r>
                <a:r>
                  <a:rPr lang="en-US" sz="2800" dirty="0">
                    <a:solidFill>
                      <a:srgbClr val="FFFFFF"/>
                    </a:solidFill>
                    <a:latin typeface="Arial" panose="020B0604020202020204"/>
                  </a:rPr>
                  <a:t>, </a:t>
                </a:r>
                <a:r>
                  <a:rPr lang="en-US" sz="2800" dirty="0" err="1">
                    <a:solidFill>
                      <a:srgbClr val="FFFFFF"/>
                    </a:solidFill>
                    <a:latin typeface="Arial" panose="020B0604020202020204"/>
                  </a:rPr>
                  <a:t>với</a:t>
                </a:r>
                <a:r>
                  <a:rPr lang="en-US" sz="2800" dirty="0">
                    <a:solidFill>
                      <a:srgbClr val="FFFFFF"/>
                    </a:solidFill>
                    <a:latin typeface="Arial" panose="020B0604020202020204"/>
                  </a:rPr>
                  <a:t> </a:t>
                </a:r>
                <a:r>
                  <a:rPr lang="en-US" sz="2800" dirty="0" err="1">
                    <a:solidFill>
                      <a:srgbClr val="FFFFFF"/>
                    </a:solidFill>
                    <a:latin typeface="Arial" panose="020B0604020202020204"/>
                  </a:rPr>
                  <a:t>lý</a:t>
                </a:r>
                <a:r>
                  <a:rPr lang="en-US" sz="2800" dirty="0">
                    <a:solidFill>
                      <a:srgbClr val="FFFFFF"/>
                    </a:solidFill>
                    <a:latin typeface="Arial" panose="020B0604020202020204"/>
                  </a:rPr>
                  <a:t> </a:t>
                </a:r>
                <a:r>
                  <a:rPr lang="en-US" sz="2800" dirty="0" err="1">
                    <a:solidFill>
                      <a:srgbClr val="FFFFFF"/>
                    </a:solidFill>
                    <a:latin typeface="Arial" panose="020B0604020202020204"/>
                  </a:rPr>
                  <a:t>tưởng</a:t>
                </a:r>
                <a:r>
                  <a:rPr lang="en-US" sz="2800" dirty="0">
                    <a:solidFill>
                      <a:srgbClr val="FFFFFF"/>
                    </a:solidFill>
                    <a:latin typeface="Arial" panose="020B0604020202020204"/>
                  </a:rPr>
                  <a:t> </a:t>
                </a:r>
                <a:r>
                  <a:rPr lang="en-US" sz="2800" dirty="0" err="1">
                    <a:solidFill>
                      <a:srgbClr val="FFFFFF"/>
                    </a:solidFill>
                    <a:latin typeface="Arial" panose="020B0604020202020204"/>
                  </a:rPr>
                  <a:t>của</a:t>
                </a:r>
                <a:r>
                  <a:rPr lang="en-US" sz="2800" dirty="0">
                    <a:solidFill>
                      <a:srgbClr val="FFFFFF"/>
                    </a:solidFill>
                    <a:latin typeface="Arial" panose="020B0604020202020204"/>
                  </a:rPr>
                  <a:t> </a:t>
                </a:r>
                <a:r>
                  <a:rPr lang="en-US" sz="2800" dirty="0" err="1">
                    <a:solidFill>
                      <a:srgbClr val="FFFFFF"/>
                    </a:solidFill>
                    <a:latin typeface="Arial" panose="020B0604020202020204"/>
                  </a:rPr>
                  <a:t>Đảng</a:t>
                </a:r>
                <a:r>
                  <a:rPr lang="en-US" sz="2800" dirty="0">
                    <a:solidFill>
                      <a:srgbClr val="FFFFFF"/>
                    </a:solidFill>
                    <a:latin typeface="Arial" panose="020B0604020202020204"/>
                  </a:rPr>
                  <a:t>, </a:t>
                </a:r>
                <a:r>
                  <a:rPr lang="en-US" sz="2800" dirty="0" err="1">
                    <a:solidFill>
                      <a:srgbClr val="FFFFFF"/>
                    </a:solidFill>
                    <a:latin typeface="Arial" panose="020B0604020202020204"/>
                  </a:rPr>
                  <a:t>với</a:t>
                </a:r>
                <a:r>
                  <a:rPr lang="en-US" sz="2800" dirty="0">
                    <a:solidFill>
                      <a:srgbClr val="FFFFFF"/>
                    </a:solidFill>
                    <a:latin typeface="Arial" panose="020B0604020202020204"/>
                  </a:rPr>
                  <a:t> </a:t>
                </a:r>
                <a:r>
                  <a:rPr lang="en-US" sz="2800" dirty="0" err="1">
                    <a:solidFill>
                      <a:srgbClr val="FFFFFF"/>
                    </a:solidFill>
                    <a:latin typeface="Arial" panose="020B0604020202020204"/>
                  </a:rPr>
                  <a:t>niềm</a:t>
                </a:r>
                <a:r>
                  <a:rPr lang="en-US" sz="2800" dirty="0">
                    <a:solidFill>
                      <a:srgbClr val="FFFFFF"/>
                    </a:solidFill>
                    <a:latin typeface="Arial" panose="020B0604020202020204"/>
                  </a:rPr>
                  <a:t> tin </a:t>
                </a:r>
                <a:r>
                  <a:rPr lang="en-US" sz="2800" dirty="0" err="1">
                    <a:solidFill>
                      <a:srgbClr val="FFFFFF"/>
                    </a:solidFill>
                    <a:latin typeface="Arial" panose="020B0604020202020204"/>
                  </a:rPr>
                  <a:t>của</a:t>
                </a:r>
                <a:r>
                  <a:rPr lang="en-US" sz="2800" dirty="0">
                    <a:solidFill>
                      <a:srgbClr val="FFFFFF"/>
                    </a:solidFill>
                    <a:latin typeface="Arial" panose="020B0604020202020204"/>
                  </a:rPr>
                  <a:t> </a:t>
                </a:r>
                <a:r>
                  <a:rPr lang="en-US" sz="2800" dirty="0" err="1">
                    <a:solidFill>
                      <a:srgbClr val="FFFFFF"/>
                    </a:solidFill>
                    <a:latin typeface="Arial" panose="020B0604020202020204"/>
                  </a:rPr>
                  <a:t>nhân</a:t>
                </a:r>
                <a:r>
                  <a:rPr lang="en-US" sz="2800" dirty="0">
                    <a:solidFill>
                      <a:srgbClr val="FFFFFF"/>
                    </a:solidFill>
                    <a:latin typeface="Arial" panose="020B0604020202020204"/>
                  </a:rPr>
                  <a:t> </a:t>
                </a:r>
                <a:r>
                  <a:rPr lang="en-US" sz="2800" dirty="0" err="1">
                    <a:solidFill>
                      <a:srgbClr val="FFFFFF"/>
                    </a:solidFill>
                    <a:latin typeface="Arial" panose="020B0604020202020204"/>
                  </a:rPr>
                  <a:t>dân</a:t>
                </a:r>
                <a:r>
                  <a:rPr lang="en-US" sz="2800" dirty="0">
                    <a:solidFill>
                      <a:srgbClr val="FFFFFF"/>
                    </a:solidFill>
                    <a:latin typeface="Arial" panose="020B0604020202020204"/>
                  </a:rPr>
                  <a:t>. </a:t>
                </a:r>
                <a:endParaRPr lang="en-US" sz="2800" dirty="0">
                  <a:solidFill>
                    <a:srgbClr val="FFFFFF"/>
                  </a:solidFill>
                  <a:latin typeface="Arial" panose="020B0604020202020204"/>
                </a:endParaRPr>
              </a:p>
              <a:p>
                <a:pPr lvl="0" algn="ctr" defTabSz="1022350">
                  <a:lnSpc>
                    <a:spcPct val="90000"/>
                  </a:lnSpc>
                  <a:spcBef>
                    <a:spcPct val="0"/>
                  </a:spcBef>
                  <a:spcAft>
                    <a:spcPct val="35000"/>
                  </a:spcAft>
                </a:pPr>
                <a:endParaRPr lang="en-US" sz="2800" kern="1200" dirty="0"/>
              </a:p>
            </p:txBody>
          </p:sp>
        </p:grpSp>
        <p:sp>
          <p:nvSpPr>
            <p:cNvPr id="13" name="Rounded Rectangle 12"/>
            <p:cNvSpPr/>
            <p:nvPr/>
          </p:nvSpPr>
          <p:spPr>
            <a:xfrm>
              <a:off x="990599" y="2607806"/>
              <a:ext cx="4697739" cy="2523210"/>
            </a:xfrm>
            <a:prstGeom prst="roundRect">
              <a:avLst/>
            </a:prstGeom>
            <a:blipFill dpi="0" rotWithShape="1">
              <a:blip r:embed="rId6">
                <a:extLst>
                  <a:ext uri="{28A0092B-C50C-407E-A947-70E740481C1C}">
                    <a14:useLocalDpi xmlns:a14="http://schemas.microsoft.com/office/drawing/2010/main" val="0"/>
                  </a:ext>
                </a:extLst>
              </a:blip>
              <a:srcRect/>
              <a:stretch>
                <a:fillRect/>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7"/>
                                        </p:tgtEl>
                                        <p:attrNameLst>
                                          <p:attrName>style.visibility</p:attrName>
                                        </p:attrNameLst>
                                      </p:cBhvr>
                                      <p:to>
                                        <p:strVal val="visible"/>
                                      </p:to>
                                    </p:set>
                                    <p:animEffect transition="in" filter="fade">
                                      <p:cBhvr>
                                        <p:cTn id="12" dur="500"/>
                                        <p:tgtEl>
                                          <p:spTgt spid="4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9"/>
                                        </p:tgtEl>
                                        <p:attrNameLst>
                                          <p:attrName>style.visibility</p:attrName>
                                        </p:attrNameLst>
                                      </p:cBhvr>
                                      <p:to>
                                        <p:strVal val="visible"/>
                                      </p:to>
                                    </p:set>
                                    <p:animEffect transition="in" filter="fade">
                                      <p:cBhvr>
                                        <p:cTn id="17"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Picture 35"/>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0" y="2796"/>
            <a:ext cx="18303005" cy="13071902"/>
          </a:xfrm>
          <a:prstGeom prst="rect">
            <a:avLst/>
          </a:prstGeom>
        </p:spPr>
      </p:pic>
      <p:pic>
        <p:nvPicPr>
          <p:cNvPr id="7" name="Picture 6"/>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742050" y="1351125"/>
            <a:ext cx="5780598" cy="7953137"/>
          </a:xfrm>
          <a:prstGeom prst="rect">
            <a:avLst/>
          </a:prstGeom>
        </p:spPr>
      </p:pic>
      <p:pic>
        <p:nvPicPr>
          <p:cNvPr id="9" name="Picture 8"/>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6934366" y="800378"/>
            <a:ext cx="10629999" cy="3498566"/>
          </a:xfrm>
          <a:prstGeom prst="rect">
            <a:avLst/>
          </a:prstGeom>
        </p:spPr>
      </p:pic>
      <p:pic>
        <p:nvPicPr>
          <p:cNvPr id="11" name="Picture 10">
            <a:hlinkClick r:id="" action="ppaction://hlinkshowjump?jump=nextslide"/>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10653485" y="4750091"/>
            <a:ext cx="2941211" cy="1114781"/>
          </a:xfrm>
          <a:prstGeom prst="rect">
            <a:avLst/>
          </a:prstGeom>
        </p:spPr>
      </p:pic>
      <p:pic>
        <p:nvPicPr>
          <p:cNvPr id="15" name="Picture 14"/>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7354433" y="6141156"/>
            <a:ext cx="2092631" cy="1434306"/>
          </a:xfrm>
          <a:prstGeom prst="rect">
            <a:avLst/>
          </a:prstGeom>
        </p:spPr>
      </p:pic>
      <p:pic>
        <p:nvPicPr>
          <p:cNvPr id="13" name="Picture 12"/>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6770036" y="7244024"/>
            <a:ext cx="2941211" cy="881090"/>
          </a:xfrm>
          <a:prstGeom prst="rect">
            <a:avLst/>
          </a:prstGeom>
        </p:spPr>
      </p:pic>
      <p:pic>
        <p:nvPicPr>
          <p:cNvPr id="30" name="Picture 29"/>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12128865" y="6141156"/>
            <a:ext cx="2092631" cy="1434306"/>
          </a:xfrm>
          <a:prstGeom prst="rect">
            <a:avLst/>
          </a:prstGeom>
        </p:spPr>
      </p:pic>
      <p:pic>
        <p:nvPicPr>
          <p:cNvPr id="31" name="Picture 30"/>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11544468" y="7244024"/>
            <a:ext cx="2941211" cy="881090"/>
          </a:xfrm>
          <a:prstGeom prst="rect">
            <a:avLst/>
          </a:prstGeom>
        </p:spPr>
      </p:pic>
      <p:pic>
        <p:nvPicPr>
          <p:cNvPr id="33" name="Picture 32"/>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14293556" y="7591475"/>
            <a:ext cx="2092631" cy="1434306"/>
          </a:xfrm>
          <a:prstGeom prst="rect">
            <a:avLst/>
          </a:prstGeom>
        </p:spPr>
      </p:pic>
      <p:pic>
        <p:nvPicPr>
          <p:cNvPr id="34" name="Picture 33"/>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13709159" y="8694342"/>
            <a:ext cx="2941211" cy="881090"/>
          </a:xfrm>
          <a:prstGeom prst="rect">
            <a:avLst/>
          </a:prstGeom>
        </p:spPr>
      </p:pic>
      <p:pic>
        <p:nvPicPr>
          <p:cNvPr id="2" name="Nhac nen">
            <a:hlinkClick r:id="" action="ppaction://media"/>
          </p:cNvPr>
          <p:cNvPicPr>
            <a:picLocks noChangeAspect="1"/>
          </p:cNvPicPr>
          <p:nvPr>
            <a:audioFile r:link="rId7"/>
            <p:extLst>
              <p:ext uri="{DAA4B4D4-6D71-4841-9C94-3DE7FCFB9230}">
                <p14:media xmlns:p14="http://schemas.microsoft.com/office/powerpoint/2010/main" r:embed="rId8">
                  <p14:trim st="33751.000000" end="29864.312500"/>
                </p14:media>
              </p:ext>
            </p:extLst>
          </p:nvPr>
        </p:nvPicPr>
        <p:blipFill>
          <a:blip r:embed="rId9"/>
          <a:stretch>
            <a:fillRect/>
          </a:stretch>
        </p:blipFill>
        <p:spPr>
          <a:xfrm>
            <a:off x="-1900507" y="7904894"/>
            <a:ext cx="731045" cy="731043"/>
          </a:xfrm>
          <a:prstGeom prst="rect">
            <a:avLst/>
          </a:prstGeom>
        </p:spPr>
      </p:pic>
      <p:pic>
        <p:nvPicPr>
          <p:cNvPr id="16" name="Picture 15"/>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6904724" y="8873510"/>
            <a:ext cx="1143924" cy="1149504"/>
          </a:xfrm>
          <a:prstGeom prst="rect">
            <a:avLst/>
          </a:prstGeom>
        </p:spPr>
      </p:pic>
      <p:pic>
        <p:nvPicPr>
          <p:cNvPr id="27" name="Picture 26"/>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9613581" y="7553262"/>
            <a:ext cx="2092631" cy="1434306"/>
          </a:xfrm>
          <a:prstGeom prst="rect">
            <a:avLst/>
          </a:prstGeom>
        </p:spPr>
      </p:pic>
      <p:pic>
        <p:nvPicPr>
          <p:cNvPr id="28" name="Picture 27"/>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9029184" y="8656130"/>
            <a:ext cx="2941211" cy="881090"/>
          </a:xfrm>
          <a:prstGeom prst="rect">
            <a:avLst/>
          </a:prstGeom>
        </p:spPr>
      </p:pic>
      <p:pic>
        <p:nvPicPr>
          <p:cNvPr id="10" name="Picture 9"/>
          <p:cNvPicPr>
            <a:picLocks noChangeAspect="1"/>
          </p:cNvPicPr>
          <p:nvPr/>
        </p:nvPicPr>
        <p:blipFill>
          <a:blip r:embed="rId11"/>
          <a:stretch>
            <a:fillRect/>
          </a:stretch>
        </p:blipFill>
        <p:spPr>
          <a:xfrm>
            <a:off x="0" y="10277861"/>
            <a:ext cx="18288000" cy="9140"/>
          </a:xfrm>
          <a:prstGeom prst="rect">
            <a:avLst/>
          </a:prstGeom>
        </p:spPr>
      </p:pic>
      <p:sp>
        <p:nvSpPr>
          <p:cNvPr id="3" name="TextBox 2"/>
          <p:cNvSpPr txBox="1"/>
          <p:nvPr/>
        </p:nvSpPr>
        <p:spPr>
          <a:xfrm>
            <a:off x="-2341938" y="7130570"/>
            <a:ext cx="1524635" cy="506730"/>
          </a:xfrm>
          <a:prstGeom prst="rect">
            <a:avLst/>
          </a:prstGeom>
          <a:noFill/>
        </p:spPr>
        <p:txBody>
          <a:bodyPr wrap="none" rtlCol="0">
            <a:spAutoFit/>
          </a:bodyPr>
          <a:lstStyle/>
          <a:p>
            <a:r>
              <a:rPr lang="en-US" sz="2700" b="1" dirty="0" err="1"/>
              <a:t>Nhạc</a:t>
            </a:r>
            <a:r>
              <a:rPr lang="en-US" sz="2700" b="1" dirty="0"/>
              <a:t> </a:t>
            </a:r>
            <a:r>
              <a:rPr lang="en-US" sz="2700" b="1" dirty="0" err="1"/>
              <a:t>nền</a:t>
            </a:r>
            <a:endParaRPr lang="en-US" sz="2700" b="1"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53" presetClass="entr" presetSubtype="16" fill="hold"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p:cTn id="11" dur="500" fill="hold"/>
                                        <p:tgtEl>
                                          <p:spTgt spid="9"/>
                                        </p:tgtEl>
                                        <p:attrNameLst>
                                          <p:attrName>ppt_w</p:attrName>
                                        </p:attrNameLst>
                                      </p:cBhvr>
                                      <p:tavLst>
                                        <p:tav tm="0">
                                          <p:val>
                                            <p:fltVal val="0"/>
                                          </p:val>
                                        </p:tav>
                                        <p:tav tm="100000">
                                          <p:val>
                                            <p:strVal val="#ppt_w"/>
                                          </p:val>
                                        </p:tav>
                                      </p:tavLst>
                                    </p:anim>
                                    <p:anim calcmode="lin" valueType="num">
                                      <p:cBhvr>
                                        <p:cTn id="12" dur="500" fill="hold"/>
                                        <p:tgtEl>
                                          <p:spTgt spid="9"/>
                                        </p:tgtEl>
                                        <p:attrNameLst>
                                          <p:attrName>ppt_h</p:attrName>
                                        </p:attrNameLst>
                                      </p:cBhvr>
                                      <p:tavLst>
                                        <p:tav tm="0">
                                          <p:val>
                                            <p:fltVal val="0"/>
                                          </p:val>
                                        </p:tav>
                                        <p:tav tm="100000">
                                          <p:val>
                                            <p:strVal val="#ppt_h"/>
                                          </p:val>
                                        </p:tav>
                                      </p:tavLst>
                                    </p:anim>
                                    <p:animEffect transition="in" filter="fade">
                                      <p:cBhvr>
                                        <p:cTn id="13" dur="500"/>
                                        <p:tgtEl>
                                          <p:spTgt spid="9"/>
                                        </p:tgtEl>
                                      </p:cBhvr>
                                    </p:animEffect>
                                  </p:childTnLst>
                                </p:cTn>
                              </p:par>
                              <p:par>
                                <p:cTn id="14" presetID="53" presetClass="entr" presetSubtype="16" fill="hold" nodeType="withEffect">
                                  <p:stCondLst>
                                    <p:cond delay="0"/>
                                  </p:stCondLst>
                                  <p:childTnLst>
                                    <p:set>
                                      <p:cBhvr>
                                        <p:cTn id="15" dur="1" fill="hold">
                                          <p:stCondLst>
                                            <p:cond delay="0"/>
                                          </p:stCondLst>
                                        </p:cTn>
                                        <p:tgtEl>
                                          <p:spTgt spid="16"/>
                                        </p:tgtEl>
                                        <p:attrNameLst>
                                          <p:attrName>style.visibility</p:attrName>
                                        </p:attrNameLst>
                                      </p:cBhvr>
                                      <p:to>
                                        <p:strVal val="visible"/>
                                      </p:to>
                                    </p:set>
                                    <p:anim calcmode="lin" valueType="num">
                                      <p:cBhvr>
                                        <p:cTn id="16" dur="500" fill="hold"/>
                                        <p:tgtEl>
                                          <p:spTgt spid="16"/>
                                        </p:tgtEl>
                                        <p:attrNameLst>
                                          <p:attrName>ppt_w</p:attrName>
                                        </p:attrNameLst>
                                      </p:cBhvr>
                                      <p:tavLst>
                                        <p:tav tm="0">
                                          <p:val>
                                            <p:fltVal val="0"/>
                                          </p:val>
                                        </p:tav>
                                        <p:tav tm="100000">
                                          <p:val>
                                            <p:strVal val="#ppt_w"/>
                                          </p:val>
                                        </p:tav>
                                      </p:tavLst>
                                    </p:anim>
                                    <p:anim calcmode="lin" valueType="num">
                                      <p:cBhvr>
                                        <p:cTn id="17" dur="500" fill="hold"/>
                                        <p:tgtEl>
                                          <p:spTgt spid="16"/>
                                        </p:tgtEl>
                                        <p:attrNameLst>
                                          <p:attrName>ppt_h</p:attrName>
                                        </p:attrNameLst>
                                      </p:cBhvr>
                                      <p:tavLst>
                                        <p:tav tm="0">
                                          <p:val>
                                            <p:fltVal val="0"/>
                                          </p:val>
                                        </p:tav>
                                        <p:tav tm="100000">
                                          <p:val>
                                            <p:strVal val="#ppt_h"/>
                                          </p:val>
                                        </p:tav>
                                      </p:tavLst>
                                    </p:anim>
                                    <p:animEffect transition="in" filter="fade">
                                      <p:cBhvr>
                                        <p:cTn id="18" dur="500"/>
                                        <p:tgtEl>
                                          <p:spTgt spid="16"/>
                                        </p:tgtEl>
                                      </p:cBhvr>
                                    </p:animEffect>
                                  </p:childTnLst>
                                </p:cTn>
                              </p:par>
                              <p:par>
                                <p:cTn id="19" presetID="53" presetClass="entr" presetSubtype="16"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anim calcmode="lin" valueType="num">
                                      <p:cBhvr>
                                        <p:cTn id="21" dur="500" fill="hold"/>
                                        <p:tgtEl>
                                          <p:spTgt spid="11"/>
                                        </p:tgtEl>
                                        <p:attrNameLst>
                                          <p:attrName>ppt_w</p:attrName>
                                        </p:attrNameLst>
                                      </p:cBhvr>
                                      <p:tavLst>
                                        <p:tav tm="0">
                                          <p:val>
                                            <p:fltVal val="0"/>
                                          </p:val>
                                        </p:tav>
                                        <p:tav tm="100000">
                                          <p:val>
                                            <p:strVal val="#ppt_w"/>
                                          </p:val>
                                        </p:tav>
                                      </p:tavLst>
                                    </p:anim>
                                    <p:anim calcmode="lin" valueType="num">
                                      <p:cBhvr>
                                        <p:cTn id="22" dur="500" fill="hold"/>
                                        <p:tgtEl>
                                          <p:spTgt spid="11"/>
                                        </p:tgtEl>
                                        <p:attrNameLst>
                                          <p:attrName>ppt_h</p:attrName>
                                        </p:attrNameLst>
                                      </p:cBhvr>
                                      <p:tavLst>
                                        <p:tav tm="0">
                                          <p:val>
                                            <p:fltVal val="0"/>
                                          </p:val>
                                        </p:tav>
                                        <p:tav tm="100000">
                                          <p:val>
                                            <p:strVal val="#ppt_h"/>
                                          </p:val>
                                        </p:tav>
                                      </p:tavLst>
                                    </p:anim>
                                    <p:animEffect transition="in" filter="fade">
                                      <p:cBhvr>
                                        <p:cTn id="23" dur="500"/>
                                        <p:tgtEl>
                                          <p:spTgt spid="11"/>
                                        </p:tgtEl>
                                      </p:cBhvr>
                                    </p:animEffect>
                                  </p:childTnLst>
                                </p:cTn>
                              </p:par>
                            </p:childTnLst>
                          </p:cTn>
                        </p:par>
                        <p:par>
                          <p:cTn id="24" fill="hold">
                            <p:stCondLst>
                              <p:cond delay="500"/>
                            </p:stCondLst>
                            <p:childTnLst>
                              <p:par>
                                <p:cTn id="25" presetID="32" presetClass="emph" presetSubtype="0" repeatCount="indefinite" fill="hold" nodeType="afterEffect">
                                  <p:stCondLst>
                                    <p:cond delay="0"/>
                                  </p:stCondLst>
                                  <p:childTnLst>
                                    <p:animRot by="120000">
                                      <p:cBhvr>
                                        <p:cTn id="26" dur="200" fill="hold">
                                          <p:stCondLst>
                                            <p:cond delay="0"/>
                                          </p:stCondLst>
                                        </p:cTn>
                                        <p:tgtEl>
                                          <p:spTgt spid="15"/>
                                        </p:tgtEl>
                                        <p:attrNameLst>
                                          <p:attrName>r</p:attrName>
                                        </p:attrNameLst>
                                      </p:cBhvr>
                                    </p:animRot>
                                    <p:animRot by="-240000">
                                      <p:cBhvr>
                                        <p:cTn id="27" dur="400" fill="hold">
                                          <p:stCondLst>
                                            <p:cond delay="400"/>
                                          </p:stCondLst>
                                        </p:cTn>
                                        <p:tgtEl>
                                          <p:spTgt spid="15"/>
                                        </p:tgtEl>
                                        <p:attrNameLst>
                                          <p:attrName>r</p:attrName>
                                        </p:attrNameLst>
                                      </p:cBhvr>
                                    </p:animRot>
                                    <p:animRot by="240000">
                                      <p:cBhvr>
                                        <p:cTn id="28" dur="400" fill="hold">
                                          <p:stCondLst>
                                            <p:cond delay="800"/>
                                          </p:stCondLst>
                                        </p:cTn>
                                        <p:tgtEl>
                                          <p:spTgt spid="15"/>
                                        </p:tgtEl>
                                        <p:attrNameLst>
                                          <p:attrName>r</p:attrName>
                                        </p:attrNameLst>
                                      </p:cBhvr>
                                    </p:animRot>
                                    <p:animRot by="-240000">
                                      <p:cBhvr>
                                        <p:cTn id="29" dur="400" fill="hold">
                                          <p:stCondLst>
                                            <p:cond delay="1200"/>
                                          </p:stCondLst>
                                        </p:cTn>
                                        <p:tgtEl>
                                          <p:spTgt spid="15"/>
                                        </p:tgtEl>
                                        <p:attrNameLst>
                                          <p:attrName>r</p:attrName>
                                        </p:attrNameLst>
                                      </p:cBhvr>
                                    </p:animRot>
                                    <p:animRot by="120000">
                                      <p:cBhvr>
                                        <p:cTn id="30" dur="400" fill="hold">
                                          <p:stCondLst>
                                            <p:cond delay="1600"/>
                                          </p:stCondLst>
                                        </p:cTn>
                                        <p:tgtEl>
                                          <p:spTgt spid="15"/>
                                        </p:tgtEl>
                                        <p:attrNameLst>
                                          <p:attrName>r</p:attrName>
                                        </p:attrNameLst>
                                      </p:cBhvr>
                                    </p:animRot>
                                  </p:childTnLst>
                                </p:cTn>
                              </p:par>
                              <p:par>
                                <p:cTn id="31" presetID="32" presetClass="emph" presetSubtype="0" repeatCount="indefinite" fill="hold" nodeType="withEffect">
                                  <p:stCondLst>
                                    <p:cond delay="0"/>
                                  </p:stCondLst>
                                  <p:childTnLst>
                                    <p:animRot by="120000">
                                      <p:cBhvr>
                                        <p:cTn id="32" dur="200" fill="hold">
                                          <p:stCondLst>
                                            <p:cond delay="0"/>
                                          </p:stCondLst>
                                        </p:cTn>
                                        <p:tgtEl>
                                          <p:spTgt spid="27"/>
                                        </p:tgtEl>
                                        <p:attrNameLst>
                                          <p:attrName>r</p:attrName>
                                        </p:attrNameLst>
                                      </p:cBhvr>
                                    </p:animRot>
                                    <p:animRot by="-240000">
                                      <p:cBhvr>
                                        <p:cTn id="33" dur="400" fill="hold">
                                          <p:stCondLst>
                                            <p:cond delay="400"/>
                                          </p:stCondLst>
                                        </p:cTn>
                                        <p:tgtEl>
                                          <p:spTgt spid="27"/>
                                        </p:tgtEl>
                                        <p:attrNameLst>
                                          <p:attrName>r</p:attrName>
                                        </p:attrNameLst>
                                      </p:cBhvr>
                                    </p:animRot>
                                    <p:animRot by="240000">
                                      <p:cBhvr>
                                        <p:cTn id="34" dur="400" fill="hold">
                                          <p:stCondLst>
                                            <p:cond delay="800"/>
                                          </p:stCondLst>
                                        </p:cTn>
                                        <p:tgtEl>
                                          <p:spTgt spid="27"/>
                                        </p:tgtEl>
                                        <p:attrNameLst>
                                          <p:attrName>r</p:attrName>
                                        </p:attrNameLst>
                                      </p:cBhvr>
                                    </p:animRot>
                                    <p:animRot by="-240000">
                                      <p:cBhvr>
                                        <p:cTn id="35" dur="400" fill="hold">
                                          <p:stCondLst>
                                            <p:cond delay="1200"/>
                                          </p:stCondLst>
                                        </p:cTn>
                                        <p:tgtEl>
                                          <p:spTgt spid="27"/>
                                        </p:tgtEl>
                                        <p:attrNameLst>
                                          <p:attrName>r</p:attrName>
                                        </p:attrNameLst>
                                      </p:cBhvr>
                                    </p:animRot>
                                    <p:animRot by="120000">
                                      <p:cBhvr>
                                        <p:cTn id="36" dur="400" fill="hold">
                                          <p:stCondLst>
                                            <p:cond delay="1600"/>
                                          </p:stCondLst>
                                        </p:cTn>
                                        <p:tgtEl>
                                          <p:spTgt spid="27"/>
                                        </p:tgtEl>
                                        <p:attrNameLst>
                                          <p:attrName>r</p:attrName>
                                        </p:attrNameLst>
                                      </p:cBhvr>
                                    </p:animRot>
                                  </p:childTnLst>
                                </p:cTn>
                              </p:par>
                              <p:par>
                                <p:cTn id="37" presetID="32" presetClass="emph" presetSubtype="0" repeatCount="indefinite" fill="hold" nodeType="withEffect">
                                  <p:stCondLst>
                                    <p:cond delay="0"/>
                                  </p:stCondLst>
                                  <p:childTnLst>
                                    <p:animRot by="120000">
                                      <p:cBhvr>
                                        <p:cTn id="38" dur="200" fill="hold">
                                          <p:stCondLst>
                                            <p:cond delay="0"/>
                                          </p:stCondLst>
                                        </p:cTn>
                                        <p:tgtEl>
                                          <p:spTgt spid="30"/>
                                        </p:tgtEl>
                                        <p:attrNameLst>
                                          <p:attrName>r</p:attrName>
                                        </p:attrNameLst>
                                      </p:cBhvr>
                                    </p:animRot>
                                    <p:animRot by="-240000">
                                      <p:cBhvr>
                                        <p:cTn id="39" dur="400" fill="hold">
                                          <p:stCondLst>
                                            <p:cond delay="400"/>
                                          </p:stCondLst>
                                        </p:cTn>
                                        <p:tgtEl>
                                          <p:spTgt spid="30"/>
                                        </p:tgtEl>
                                        <p:attrNameLst>
                                          <p:attrName>r</p:attrName>
                                        </p:attrNameLst>
                                      </p:cBhvr>
                                    </p:animRot>
                                    <p:animRot by="240000">
                                      <p:cBhvr>
                                        <p:cTn id="40" dur="400" fill="hold">
                                          <p:stCondLst>
                                            <p:cond delay="800"/>
                                          </p:stCondLst>
                                        </p:cTn>
                                        <p:tgtEl>
                                          <p:spTgt spid="30"/>
                                        </p:tgtEl>
                                        <p:attrNameLst>
                                          <p:attrName>r</p:attrName>
                                        </p:attrNameLst>
                                      </p:cBhvr>
                                    </p:animRot>
                                    <p:animRot by="-240000">
                                      <p:cBhvr>
                                        <p:cTn id="41" dur="400" fill="hold">
                                          <p:stCondLst>
                                            <p:cond delay="1200"/>
                                          </p:stCondLst>
                                        </p:cTn>
                                        <p:tgtEl>
                                          <p:spTgt spid="30"/>
                                        </p:tgtEl>
                                        <p:attrNameLst>
                                          <p:attrName>r</p:attrName>
                                        </p:attrNameLst>
                                      </p:cBhvr>
                                    </p:animRot>
                                    <p:animRot by="120000">
                                      <p:cBhvr>
                                        <p:cTn id="42" dur="400" fill="hold">
                                          <p:stCondLst>
                                            <p:cond delay="1600"/>
                                          </p:stCondLst>
                                        </p:cTn>
                                        <p:tgtEl>
                                          <p:spTgt spid="30"/>
                                        </p:tgtEl>
                                        <p:attrNameLst>
                                          <p:attrName>r</p:attrName>
                                        </p:attrNameLst>
                                      </p:cBhvr>
                                    </p:animRot>
                                  </p:childTnLst>
                                </p:cTn>
                              </p:par>
                              <p:par>
                                <p:cTn id="43" presetID="32" presetClass="emph" presetSubtype="0" repeatCount="indefinite" fill="hold" nodeType="withEffect">
                                  <p:stCondLst>
                                    <p:cond delay="0"/>
                                  </p:stCondLst>
                                  <p:childTnLst>
                                    <p:animRot by="120000">
                                      <p:cBhvr>
                                        <p:cTn id="44" dur="200" fill="hold">
                                          <p:stCondLst>
                                            <p:cond delay="0"/>
                                          </p:stCondLst>
                                        </p:cTn>
                                        <p:tgtEl>
                                          <p:spTgt spid="33"/>
                                        </p:tgtEl>
                                        <p:attrNameLst>
                                          <p:attrName>r</p:attrName>
                                        </p:attrNameLst>
                                      </p:cBhvr>
                                    </p:animRot>
                                    <p:animRot by="-240000">
                                      <p:cBhvr>
                                        <p:cTn id="45" dur="400" fill="hold">
                                          <p:stCondLst>
                                            <p:cond delay="400"/>
                                          </p:stCondLst>
                                        </p:cTn>
                                        <p:tgtEl>
                                          <p:spTgt spid="33"/>
                                        </p:tgtEl>
                                        <p:attrNameLst>
                                          <p:attrName>r</p:attrName>
                                        </p:attrNameLst>
                                      </p:cBhvr>
                                    </p:animRot>
                                    <p:animRot by="240000">
                                      <p:cBhvr>
                                        <p:cTn id="46" dur="400" fill="hold">
                                          <p:stCondLst>
                                            <p:cond delay="800"/>
                                          </p:stCondLst>
                                        </p:cTn>
                                        <p:tgtEl>
                                          <p:spTgt spid="33"/>
                                        </p:tgtEl>
                                        <p:attrNameLst>
                                          <p:attrName>r</p:attrName>
                                        </p:attrNameLst>
                                      </p:cBhvr>
                                    </p:animRot>
                                    <p:animRot by="-240000">
                                      <p:cBhvr>
                                        <p:cTn id="47" dur="400" fill="hold">
                                          <p:stCondLst>
                                            <p:cond delay="1200"/>
                                          </p:stCondLst>
                                        </p:cTn>
                                        <p:tgtEl>
                                          <p:spTgt spid="33"/>
                                        </p:tgtEl>
                                        <p:attrNameLst>
                                          <p:attrName>r</p:attrName>
                                        </p:attrNameLst>
                                      </p:cBhvr>
                                    </p:animRot>
                                    <p:animRot by="120000">
                                      <p:cBhvr>
                                        <p:cTn id="48" dur="400" fill="hold">
                                          <p:stCondLst>
                                            <p:cond delay="1600"/>
                                          </p:stCondLst>
                                        </p:cTn>
                                        <p:tgtEl>
                                          <p:spTgt spid="33"/>
                                        </p:tgtEl>
                                        <p:attrNameLst>
                                          <p:attrName>r</p:attrName>
                                        </p:attrNameLst>
                                      </p:cBhvr>
                                    </p:animRot>
                                  </p:childTnLst>
                                </p:cTn>
                              </p:par>
                              <p:par>
                                <p:cTn id="49" presetID="42" presetClass="path" presetSubtype="0" repeatCount="indefinite" accel="50000" decel="50000" autoRev="1" fill="hold" nodeType="withEffect">
                                  <p:stCondLst>
                                    <p:cond delay="0"/>
                                  </p:stCondLst>
                                  <p:childTnLst>
                                    <p:animMotion origin="layout" path="M 2.22045E-16 -1.48148E-6 L 2.22045E-16 0.02847 " pathEditMode="relative" rAng="0" ptsTypes="AA">
                                      <p:cBhvr>
                                        <p:cTn id="50" dur="1000" fill="hold"/>
                                        <p:tgtEl>
                                          <p:spTgt spid="9"/>
                                        </p:tgtEl>
                                        <p:attrNameLst>
                                          <p:attrName>ppt_x</p:attrName>
                                          <p:attrName>ppt_y</p:attrName>
                                        </p:attrNameLst>
                                      </p:cBhvr>
                                      <p:rCtr x="0" y="1412"/>
                                    </p:animMotion>
                                  </p:childTnLst>
                                </p:cTn>
                              </p:par>
                              <p:par>
                                <p:cTn id="51" presetID="42" presetClass="path" presetSubtype="0" repeatCount="indefinite" accel="50000" decel="50000" autoRev="1" fill="hold" nodeType="withEffect">
                                  <p:stCondLst>
                                    <p:cond delay="0"/>
                                  </p:stCondLst>
                                  <p:childTnLst>
                                    <p:animMotion origin="layout" path="M 2.22045E-16 -1.48148E-6 L 2.22045E-16 0.02847 " pathEditMode="relative" rAng="0" ptsTypes="AA">
                                      <p:cBhvr>
                                        <p:cTn id="52" dur="1000" fill="hold"/>
                                        <p:tgtEl>
                                          <p:spTgt spid="11"/>
                                        </p:tgtEl>
                                        <p:attrNameLst>
                                          <p:attrName>ppt_x</p:attrName>
                                          <p:attrName>ppt_y</p:attrName>
                                        </p:attrNameLst>
                                      </p:cBhvr>
                                      <p:rCtr x="0" y="1412"/>
                                    </p:animMotion>
                                  </p:childTnLst>
                                </p:cTn>
                              </p:par>
                            </p:childTnLst>
                          </p:cTn>
                        </p:par>
                        <p:par>
                          <p:cTn id="53" fill="hold">
                            <p:stCondLst>
                              <p:cond delay="2500"/>
                            </p:stCondLst>
                            <p:childTnLst>
                              <p:par>
                                <p:cTn id="54" presetID="1" presetClass="mediacall" presetSubtype="0" fill="hold" nodeType="afterEffect">
                                  <p:stCondLst>
                                    <p:cond delay="0"/>
                                  </p:stCondLst>
                                  <p:childTnLst>
                                    <p:cmd type="call" cmd="playFrom(0.0)">
                                      <p:cBhvr>
                                        <p:cTn id="55"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64600" numSld="999">
                <p:cTn id="56" repeatCount="indefinite" fill="hold" display="0">
                  <p:stCondLst>
                    <p:cond delay="indefinite"/>
                  </p:stCondLst>
                  <p:endCondLst>
                    <p:cond evt="onStopAudio" delay="0">
                      <p:tgtEl>
                        <p:sldTgt/>
                      </p:tgtEl>
                    </p:cond>
                  </p:endCondLst>
                </p:cTn>
                <p:tgtEl>
                  <p:spTgt spid="2"/>
                </p:tgtEl>
              </p:cMediaNode>
            </p:audio>
            <p:seq concurrent="1" nextAc="seek">
              <p:cTn id="57" restart="whenNotActive" fill="hold" evtFilter="cancelBubble" nodeType="interactiveSeq">
                <p:stCondLst>
                  <p:cond evt="onClick" delay="0">
                    <p:tgtEl>
                      <p:spTgt spid="16"/>
                    </p:tgtEl>
                  </p:cond>
                </p:stCondLst>
                <p:endSync evt="end" delay="0">
                  <p:rtn val="all"/>
                </p:endSync>
                <p:childTnLst>
                  <p:par>
                    <p:cTn id="58" fill="hold">
                      <p:stCondLst>
                        <p:cond delay="0"/>
                      </p:stCondLst>
                      <p:childTnLst>
                        <p:par>
                          <p:cTn id="59" fill="hold">
                            <p:stCondLst>
                              <p:cond delay="0"/>
                            </p:stCondLst>
                            <p:childTnLst>
                              <p:par>
                                <p:cTn id="60" presetID="26" presetClass="emph" presetSubtype="0" fill="hold" nodeType="clickEffect">
                                  <p:stCondLst>
                                    <p:cond delay="0"/>
                                  </p:stCondLst>
                                  <p:childTnLst>
                                    <p:animEffect transition="out" filter="fade">
                                      <p:cBhvr>
                                        <p:cTn id="61" dur="500" tmFilter="0, 0; .2, .5; .8, .5; 1, 0"/>
                                        <p:tgtEl>
                                          <p:spTgt spid="16"/>
                                        </p:tgtEl>
                                      </p:cBhvr>
                                    </p:animEffect>
                                    <p:animScale>
                                      <p:cBhvr>
                                        <p:cTn id="62" dur="250" autoRev="1" fill="hold"/>
                                        <p:tgtEl>
                                          <p:spTgt spid="16"/>
                                        </p:tgtEl>
                                      </p:cBhvr>
                                      <p:by x="105000" y="105000"/>
                                    </p:animScale>
                                  </p:childTnLst>
                                </p:cTn>
                              </p:par>
                              <p:par>
                                <p:cTn id="63" presetID="3" presetClass="mediacall" presetSubtype="0" fill="hold" nodeType="withEffect">
                                  <p:stCondLst>
                                    <p:cond delay="0"/>
                                  </p:stCondLst>
                                  <p:childTnLst>
                                    <p:cmd type="call" cmd="stop">
                                      <p:cBhvr>
                                        <p:cTn id="64" dur="1" fill="hold"/>
                                        <p:tgtEl>
                                          <p:spTgt spid="2"/>
                                        </p:tgtEl>
                                      </p:cBhvr>
                                    </p:cmd>
                                  </p:childTnLst>
                                </p:cTn>
                              </p:par>
                            </p:childTnLst>
                          </p:cTn>
                        </p:par>
                      </p:childTnLst>
                    </p:cTn>
                  </p:par>
                  <p:par>
                    <p:cTn id="65" fill="hold">
                      <p:stCondLst>
                        <p:cond delay="indefinite"/>
                      </p:stCondLst>
                      <p:childTnLst>
                        <p:par>
                          <p:cTn id="66" fill="hold">
                            <p:stCondLst>
                              <p:cond delay="0"/>
                            </p:stCondLst>
                            <p:childTnLst>
                              <p:par>
                                <p:cTn id="67" presetID="26" presetClass="emph" presetSubtype="0" fill="hold" nodeType="clickEffect">
                                  <p:stCondLst>
                                    <p:cond delay="0"/>
                                  </p:stCondLst>
                                  <p:childTnLst>
                                    <p:animEffect transition="out" filter="fade">
                                      <p:cBhvr>
                                        <p:cTn id="68" dur="500" tmFilter="0, 0; .2, .5; .8, .5; 1, 0"/>
                                        <p:tgtEl>
                                          <p:spTgt spid="16"/>
                                        </p:tgtEl>
                                      </p:cBhvr>
                                    </p:animEffect>
                                    <p:animScale>
                                      <p:cBhvr>
                                        <p:cTn id="69" dur="250" autoRev="1" fill="hold"/>
                                        <p:tgtEl>
                                          <p:spTgt spid="16"/>
                                        </p:tgtEl>
                                      </p:cBhvr>
                                      <p:by x="105000" y="105000"/>
                                    </p:animScale>
                                  </p:childTnLst>
                                </p:cTn>
                              </p:par>
                              <p:par>
                                <p:cTn id="70" presetID="1" presetClass="mediacall" presetSubtype="0" fill="hold" nodeType="withEffect">
                                  <p:stCondLst>
                                    <p:cond delay="0"/>
                                  </p:stCondLst>
                                  <p:childTnLst>
                                    <p:cmd type="call" cmd="playFrom(0.0)">
                                      <p:cBhvr>
                                        <p:cTn id="71" dur="1" fill="hold"/>
                                        <p:tgtEl>
                                          <p:spTgt spid="2"/>
                                        </p:tgtEl>
                                      </p:cBhvr>
                                    </p:cmd>
                                  </p:childTnLst>
                                </p:cTn>
                              </p:par>
                            </p:childTnLst>
                          </p:cTn>
                        </p:par>
                      </p:childTnLst>
                    </p:cTn>
                  </p:par>
                </p:childTnLst>
              </p:cTn>
              <p:nextCondLst>
                <p:cond evt="onClick" delay="0">
                  <p:tgtEl>
                    <p:spTgt spid="16"/>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1"/>
          <a:stretch>
            <a:fillRect/>
          </a:stretch>
        </p:blipFill>
        <p:spPr>
          <a:xfrm>
            <a:off x="-15006" y="-2786574"/>
            <a:ext cx="18303005" cy="13073574"/>
          </a:xfrm>
          <a:prstGeom prst="rect">
            <a:avLst/>
          </a:prstGeom>
        </p:spPr>
      </p:pic>
      <p:pic>
        <p:nvPicPr>
          <p:cNvPr id="33" name="Picture 32"/>
          <p:cNvPicPr>
            <a:picLocks noChangeAspect="1"/>
          </p:cNvPicPr>
          <p:nvPr/>
        </p:nvPicPr>
        <p:blipFill>
          <a:blip r:embed="rId2"/>
          <a:stretch>
            <a:fillRect/>
          </a:stretch>
        </p:blipFill>
        <p:spPr>
          <a:xfrm>
            <a:off x="0" y="-2775856"/>
            <a:ext cx="18288000" cy="13062857"/>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15004" y="-2787699"/>
            <a:ext cx="18303005" cy="13071902"/>
          </a:xfrm>
          <a:prstGeom prst="rect">
            <a:avLst/>
          </a:prstGeom>
        </p:spPr>
      </p:pic>
      <p:pic>
        <p:nvPicPr>
          <p:cNvPr id="21" name="Picture 20"/>
          <p:cNvPicPr>
            <a:picLocks noChangeAspect="1"/>
          </p:cNvPicPr>
          <p:nvPr/>
        </p:nvPicPr>
        <p:blipFill>
          <a:blip r:embed="rId4"/>
          <a:stretch>
            <a:fillRect/>
          </a:stretch>
        </p:blipFill>
        <p:spPr>
          <a:xfrm>
            <a:off x="9245552" y="7823970"/>
            <a:ext cx="2021000" cy="1454022"/>
          </a:xfrm>
          <a:prstGeom prst="rect">
            <a:avLst/>
          </a:prstGeom>
        </p:spPr>
      </p:pic>
      <p:pic>
        <p:nvPicPr>
          <p:cNvPr id="20" name="Picture 19"/>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a:xfrm>
            <a:off x="6820103" y="4540757"/>
            <a:ext cx="2002707" cy="1444877"/>
          </a:xfrm>
          <a:prstGeom prst="rect">
            <a:avLst/>
          </a:prstGeom>
        </p:spPr>
      </p:pic>
      <p:pic>
        <p:nvPicPr>
          <p:cNvPr id="15" name="Picture 14"/>
          <p:cNvPicPr>
            <a:picLocks noChangeAspect="1"/>
          </p:cNvPicPr>
          <p:nvPr/>
        </p:nvPicPr>
        <p:blipFill>
          <a:blip r:embed="rId6"/>
          <a:stretch>
            <a:fillRect/>
          </a:stretch>
        </p:blipFill>
        <p:spPr>
          <a:xfrm>
            <a:off x="9243369" y="4576316"/>
            <a:ext cx="2021000" cy="1454022"/>
          </a:xfrm>
          <a:prstGeom prst="rect">
            <a:avLst/>
          </a:prstGeom>
        </p:spPr>
      </p:pic>
      <p:pic>
        <p:nvPicPr>
          <p:cNvPr id="2" name="Picture 1"/>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a:xfrm>
            <a:off x="6813765" y="7832573"/>
            <a:ext cx="2015384" cy="1454022"/>
          </a:xfrm>
          <a:prstGeom prst="rect">
            <a:avLst/>
          </a:prstGeom>
        </p:spPr>
      </p:pic>
      <p:cxnSp>
        <p:nvCxnSpPr>
          <p:cNvPr id="6" name="Straight Connector 5"/>
          <p:cNvCxnSpPr/>
          <p:nvPr/>
        </p:nvCxnSpPr>
        <p:spPr>
          <a:xfrm>
            <a:off x="0" y="0"/>
            <a:ext cx="18288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2" name="Picture 11"/>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8163273" y="5628719"/>
            <a:ext cx="1754282" cy="2195252"/>
          </a:xfrm>
          <a:prstGeom prst="rect">
            <a:avLst/>
          </a:prstGeom>
        </p:spPr>
      </p:pic>
      <p:grpSp>
        <p:nvGrpSpPr>
          <p:cNvPr id="16" name="Group 15"/>
          <p:cNvGrpSpPr/>
          <p:nvPr/>
        </p:nvGrpSpPr>
        <p:grpSpPr>
          <a:xfrm>
            <a:off x="610880" y="6979245"/>
            <a:ext cx="6611675" cy="2795912"/>
            <a:chOff x="407254" y="2465040"/>
            <a:chExt cx="4407783" cy="1863941"/>
          </a:xfrm>
        </p:grpSpPr>
        <p:sp>
          <p:nvSpPr>
            <p:cNvPr id="26" name="Freeform: Shape 25"/>
            <p:cNvSpPr/>
            <p:nvPr/>
          </p:nvSpPr>
          <p:spPr>
            <a:xfrm flipH="1">
              <a:off x="418429" y="2465042"/>
              <a:ext cx="4396608" cy="1863939"/>
            </a:xfrm>
            <a:custGeom>
              <a:avLst/>
              <a:gdLst>
                <a:gd name="connsiteX0" fmla="*/ 708935 w 4772605"/>
                <a:gd name="connsiteY0" fmla="*/ 0 h 1863939"/>
                <a:gd name="connsiteX1" fmla="*/ 4461942 w 4772605"/>
                <a:gd name="connsiteY1" fmla="*/ 0 h 1863939"/>
                <a:gd name="connsiteX2" fmla="*/ 4772605 w 4772605"/>
                <a:gd name="connsiteY2" fmla="*/ 310663 h 1863939"/>
                <a:gd name="connsiteX3" fmla="*/ 4772605 w 4772605"/>
                <a:gd name="connsiteY3" fmla="*/ 1553276 h 1863939"/>
                <a:gd name="connsiteX4" fmla="*/ 4461942 w 4772605"/>
                <a:gd name="connsiteY4" fmla="*/ 1863939 h 1863939"/>
                <a:gd name="connsiteX5" fmla="*/ 708935 w 4772605"/>
                <a:gd name="connsiteY5" fmla="*/ 1863939 h 1863939"/>
                <a:gd name="connsiteX6" fmla="*/ 398272 w 4772605"/>
                <a:gd name="connsiteY6" fmla="*/ 1553276 h 1863939"/>
                <a:gd name="connsiteX7" fmla="*/ 398272 w 4772605"/>
                <a:gd name="connsiteY7" fmla="*/ 622317 h 1863939"/>
                <a:gd name="connsiteX8" fmla="*/ 0 w 4772605"/>
                <a:gd name="connsiteY8" fmla="*/ 622317 h 1863939"/>
                <a:gd name="connsiteX9" fmla="*/ 398272 w 4772605"/>
                <a:gd name="connsiteY9" fmla="*/ 446165 h 1863939"/>
                <a:gd name="connsiteX10" fmla="*/ 398272 w 4772605"/>
                <a:gd name="connsiteY10" fmla="*/ 310663 h 1863939"/>
                <a:gd name="connsiteX11" fmla="*/ 708935 w 4772605"/>
                <a:gd name="connsiteY11" fmla="*/ 0 h 1863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772605" h="1863939">
                  <a:moveTo>
                    <a:pt x="708935" y="0"/>
                  </a:moveTo>
                  <a:lnTo>
                    <a:pt x="4461942" y="0"/>
                  </a:lnTo>
                  <a:cubicBezTo>
                    <a:pt x="4633516" y="0"/>
                    <a:pt x="4772605" y="139089"/>
                    <a:pt x="4772605" y="310663"/>
                  </a:cubicBezTo>
                  <a:lnTo>
                    <a:pt x="4772605" y="1553276"/>
                  </a:lnTo>
                  <a:cubicBezTo>
                    <a:pt x="4772605" y="1724850"/>
                    <a:pt x="4633516" y="1863939"/>
                    <a:pt x="4461942" y="1863939"/>
                  </a:cubicBezTo>
                  <a:lnTo>
                    <a:pt x="708935" y="1863939"/>
                  </a:lnTo>
                  <a:cubicBezTo>
                    <a:pt x="537361" y="1863939"/>
                    <a:pt x="398272" y="1724850"/>
                    <a:pt x="398272" y="1553276"/>
                  </a:cubicBezTo>
                  <a:lnTo>
                    <a:pt x="398272" y="622317"/>
                  </a:lnTo>
                  <a:lnTo>
                    <a:pt x="0" y="622317"/>
                  </a:lnTo>
                  <a:lnTo>
                    <a:pt x="398272" y="446165"/>
                  </a:lnTo>
                  <a:lnTo>
                    <a:pt x="398272" y="310663"/>
                  </a:lnTo>
                  <a:cubicBezTo>
                    <a:pt x="398272" y="139089"/>
                    <a:pt x="537361" y="0"/>
                    <a:pt x="708935" y="0"/>
                  </a:cubicBezTo>
                  <a:close/>
                </a:path>
              </a:pathLst>
            </a:custGeom>
            <a:solidFill>
              <a:schemeClr val="bg1"/>
            </a:solidFill>
            <a:ln w="28575">
              <a:solidFill>
                <a:srgbClr val="9C504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700" dirty="0"/>
            </a:p>
          </p:txBody>
        </p:sp>
        <p:sp>
          <p:nvSpPr>
            <p:cNvPr id="11" name="Rectangle: Rounded Corners 10"/>
            <p:cNvSpPr/>
            <p:nvPr/>
          </p:nvSpPr>
          <p:spPr>
            <a:xfrm>
              <a:off x="407254" y="2465040"/>
              <a:ext cx="4035311" cy="1844109"/>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vi-VN" sz="3600" dirty="0">
                  <a:solidFill>
                    <a:schemeClr val="tx1"/>
                  </a:solidFill>
                </a:rPr>
                <a:t>C</a:t>
              </a:r>
              <a:r>
                <a:rPr lang="en-US" sz="3600" dirty="0">
                  <a:solidFill>
                    <a:schemeClr val="tx1"/>
                  </a:solidFill>
                </a:rPr>
                <a:t>.</a:t>
              </a:r>
              <a:r>
                <a:rPr lang="vi-VN" sz="3600" dirty="0">
                  <a:solidFill>
                    <a:schemeClr val="tx1"/>
                  </a:solidFill>
                </a:rPr>
                <a:t> Nâng cao năng lực quân sự và đảm bảo an toàn quốc gia.</a:t>
              </a:r>
              <a:endParaRPr lang="en-US" sz="3600" dirty="0">
                <a:solidFill>
                  <a:schemeClr val="tx1"/>
                </a:solidFill>
              </a:endParaRPr>
            </a:p>
          </p:txBody>
        </p:sp>
      </p:grpSp>
      <p:grpSp>
        <p:nvGrpSpPr>
          <p:cNvPr id="17" name="Group 16"/>
          <p:cNvGrpSpPr/>
          <p:nvPr/>
        </p:nvGrpSpPr>
        <p:grpSpPr>
          <a:xfrm>
            <a:off x="620597" y="3694194"/>
            <a:ext cx="6601959" cy="2795909"/>
            <a:chOff x="413731" y="4651605"/>
            <a:chExt cx="4401306" cy="1863939"/>
          </a:xfrm>
        </p:grpSpPr>
        <p:sp>
          <p:nvSpPr>
            <p:cNvPr id="30" name="Freeform: Shape 29"/>
            <p:cNvSpPr/>
            <p:nvPr/>
          </p:nvSpPr>
          <p:spPr>
            <a:xfrm flipH="1">
              <a:off x="428436" y="4651605"/>
              <a:ext cx="4386601" cy="1863939"/>
            </a:xfrm>
            <a:custGeom>
              <a:avLst/>
              <a:gdLst>
                <a:gd name="connsiteX0" fmla="*/ 708935 w 4772605"/>
                <a:gd name="connsiteY0" fmla="*/ 0 h 1863939"/>
                <a:gd name="connsiteX1" fmla="*/ 4461942 w 4772605"/>
                <a:gd name="connsiteY1" fmla="*/ 0 h 1863939"/>
                <a:gd name="connsiteX2" fmla="*/ 4772605 w 4772605"/>
                <a:gd name="connsiteY2" fmla="*/ 310663 h 1863939"/>
                <a:gd name="connsiteX3" fmla="*/ 4772605 w 4772605"/>
                <a:gd name="connsiteY3" fmla="*/ 1553276 h 1863939"/>
                <a:gd name="connsiteX4" fmla="*/ 4461942 w 4772605"/>
                <a:gd name="connsiteY4" fmla="*/ 1863939 h 1863939"/>
                <a:gd name="connsiteX5" fmla="*/ 708935 w 4772605"/>
                <a:gd name="connsiteY5" fmla="*/ 1863939 h 1863939"/>
                <a:gd name="connsiteX6" fmla="*/ 398272 w 4772605"/>
                <a:gd name="connsiteY6" fmla="*/ 1553276 h 1863939"/>
                <a:gd name="connsiteX7" fmla="*/ 398272 w 4772605"/>
                <a:gd name="connsiteY7" fmla="*/ 622317 h 1863939"/>
                <a:gd name="connsiteX8" fmla="*/ 0 w 4772605"/>
                <a:gd name="connsiteY8" fmla="*/ 622317 h 1863939"/>
                <a:gd name="connsiteX9" fmla="*/ 398272 w 4772605"/>
                <a:gd name="connsiteY9" fmla="*/ 446165 h 1863939"/>
                <a:gd name="connsiteX10" fmla="*/ 398272 w 4772605"/>
                <a:gd name="connsiteY10" fmla="*/ 310663 h 1863939"/>
                <a:gd name="connsiteX11" fmla="*/ 708935 w 4772605"/>
                <a:gd name="connsiteY11" fmla="*/ 0 h 1863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772605" h="1863939">
                  <a:moveTo>
                    <a:pt x="708935" y="0"/>
                  </a:moveTo>
                  <a:lnTo>
                    <a:pt x="4461942" y="0"/>
                  </a:lnTo>
                  <a:cubicBezTo>
                    <a:pt x="4633516" y="0"/>
                    <a:pt x="4772605" y="139089"/>
                    <a:pt x="4772605" y="310663"/>
                  </a:cubicBezTo>
                  <a:lnTo>
                    <a:pt x="4772605" y="1553276"/>
                  </a:lnTo>
                  <a:cubicBezTo>
                    <a:pt x="4772605" y="1724850"/>
                    <a:pt x="4633516" y="1863939"/>
                    <a:pt x="4461942" y="1863939"/>
                  </a:cubicBezTo>
                  <a:lnTo>
                    <a:pt x="708935" y="1863939"/>
                  </a:lnTo>
                  <a:cubicBezTo>
                    <a:pt x="537361" y="1863939"/>
                    <a:pt x="398272" y="1724850"/>
                    <a:pt x="398272" y="1553276"/>
                  </a:cubicBezTo>
                  <a:lnTo>
                    <a:pt x="398272" y="622317"/>
                  </a:lnTo>
                  <a:lnTo>
                    <a:pt x="0" y="622317"/>
                  </a:lnTo>
                  <a:lnTo>
                    <a:pt x="398272" y="446165"/>
                  </a:lnTo>
                  <a:lnTo>
                    <a:pt x="398272" y="310663"/>
                  </a:lnTo>
                  <a:cubicBezTo>
                    <a:pt x="398272" y="139089"/>
                    <a:pt x="537361" y="0"/>
                    <a:pt x="708935" y="0"/>
                  </a:cubicBezTo>
                  <a:close/>
                </a:path>
              </a:pathLst>
            </a:custGeom>
            <a:solidFill>
              <a:schemeClr val="bg1"/>
            </a:solidFill>
            <a:ln w="28575">
              <a:solidFill>
                <a:srgbClr val="9C504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700"/>
            </a:p>
          </p:txBody>
        </p:sp>
        <p:sp>
          <p:nvSpPr>
            <p:cNvPr id="37" name="Rectangle: Rounded Corners 36"/>
            <p:cNvSpPr/>
            <p:nvPr/>
          </p:nvSpPr>
          <p:spPr>
            <a:xfrm>
              <a:off x="413731" y="4651957"/>
              <a:ext cx="4035311" cy="1844109"/>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vi-VN" sz="3600" dirty="0">
                  <a:solidFill>
                    <a:schemeClr val="tx1"/>
                  </a:solidFill>
                </a:rPr>
                <a:t>A</a:t>
              </a:r>
              <a:r>
                <a:rPr lang="en-US" sz="3600" dirty="0">
                  <a:solidFill>
                    <a:schemeClr val="tx1"/>
                  </a:solidFill>
                </a:rPr>
                <a:t>.</a:t>
              </a:r>
              <a:r>
                <a:rPr lang="vi-VN" sz="3600" dirty="0">
                  <a:solidFill>
                    <a:schemeClr val="tx1"/>
                  </a:solidFill>
                </a:rPr>
                <a:t> Phát triển kinh tế và xã hội.</a:t>
              </a:r>
              <a:endParaRPr lang="en-US" sz="3600" dirty="0">
                <a:solidFill>
                  <a:schemeClr val="tx1"/>
                </a:solidFill>
              </a:endParaRPr>
            </a:p>
          </p:txBody>
        </p:sp>
      </p:grpSp>
      <p:grpSp>
        <p:nvGrpSpPr>
          <p:cNvPr id="18" name="Group 17"/>
          <p:cNvGrpSpPr/>
          <p:nvPr/>
        </p:nvGrpSpPr>
        <p:grpSpPr>
          <a:xfrm>
            <a:off x="11065445" y="3697563"/>
            <a:ext cx="6624488" cy="2795909"/>
            <a:chOff x="7376963" y="2465042"/>
            <a:chExt cx="4416325" cy="1863939"/>
          </a:xfrm>
        </p:grpSpPr>
        <p:sp>
          <p:nvSpPr>
            <p:cNvPr id="58" name="Freeform: Shape 57"/>
            <p:cNvSpPr/>
            <p:nvPr/>
          </p:nvSpPr>
          <p:spPr>
            <a:xfrm>
              <a:off x="7376963" y="2465042"/>
              <a:ext cx="4396608" cy="1863939"/>
            </a:xfrm>
            <a:custGeom>
              <a:avLst/>
              <a:gdLst>
                <a:gd name="connsiteX0" fmla="*/ 708935 w 4772605"/>
                <a:gd name="connsiteY0" fmla="*/ 0 h 1863939"/>
                <a:gd name="connsiteX1" fmla="*/ 4461942 w 4772605"/>
                <a:gd name="connsiteY1" fmla="*/ 0 h 1863939"/>
                <a:gd name="connsiteX2" fmla="*/ 4772605 w 4772605"/>
                <a:gd name="connsiteY2" fmla="*/ 310663 h 1863939"/>
                <a:gd name="connsiteX3" fmla="*/ 4772605 w 4772605"/>
                <a:gd name="connsiteY3" fmla="*/ 1553276 h 1863939"/>
                <a:gd name="connsiteX4" fmla="*/ 4461942 w 4772605"/>
                <a:gd name="connsiteY4" fmla="*/ 1863939 h 1863939"/>
                <a:gd name="connsiteX5" fmla="*/ 708935 w 4772605"/>
                <a:gd name="connsiteY5" fmla="*/ 1863939 h 1863939"/>
                <a:gd name="connsiteX6" fmla="*/ 398272 w 4772605"/>
                <a:gd name="connsiteY6" fmla="*/ 1553276 h 1863939"/>
                <a:gd name="connsiteX7" fmla="*/ 398272 w 4772605"/>
                <a:gd name="connsiteY7" fmla="*/ 622317 h 1863939"/>
                <a:gd name="connsiteX8" fmla="*/ 0 w 4772605"/>
                <a:gd name="connsiteY8" fmla="*/ 622317 h 1863939"/>
                <a:gd name="connsiteX9" fmla="*/ 398272 w 4772605"/>
                <a:gd name="connsiteY9" fmla="*/ 446165 h 1863939"/>
                <a:gd name="connsiteX10" fmla="*/ 398272 w 4772605"/>
                <a:gd name="connsiteY10" fmla="*/ 310663 h 1863939"/>
                <a:gd name="connsiteX11" fmla="*/ 708935 w 4772605"/>
                <a:gd name="connsiteY11" fmla="*/ 0 h 1863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772605" h="1863939">
                  <a:moveTo>
                    <a:pt x="708935" y="0"/>
                  </a:moveTo>
                  <a:lnTo>
                    <a:pt x="4461942" y="0"/>
                  </a:lnTo>
                  <a:cubicBezTo>
                    <a:pt x="4633516" y="0"/>
                    <a:pt x="4772605" y="139089"/>
                    <a:pt x="4772605" y="310663"/>
                  </a:cubicBezTo>
                  <a:lnTo>
                    <a:pt x="4772605" y="1553276"/>
                  </a:lnTo>
                  <a:cubicBezTo>
                    <a:pt x="4772605" y="1724850"/>
                    <a:pt x="4633516" y="1863939"/>
                    <a:pt x="4461942" y="1863939"/>
                  </a:cubicBezTo>
                  <a:lnTo>
                    <a:pt x="708935" y="1863939"/>
                  </a:lnTo>
                  <a:cubicBezTo>
                    <a:pt x="537361" y="1863939"/>
                    <a:pt x="398272" y="1724850"/>
                    <a:pt x="398272" y="1553276"/>
                  </a:cubicBezTo>
                  <a:lnTo>
                    <a:pt x="398272" y="622317"/>
                  </a:lnTo>
                  <a:lnTo>
                    <a:pt x="0" y="622317"/>
                  </a:lnTo>
                  <a:lnTo>
                    <a:pt x="398272" y="446165"/>
                  </a:lnTo>
                  <a:lnTo>
                    <a:pt x="398272" y="310663"/>
                  </a:lnTo>
                  <a:cubicBezTo>
                    <a:pt x="398272" y="139089"/>
                    <a:pt x="537361" y="0"/>
                    <a:pt x="708935" y="0"/>
                  </a:cubicBezTo>
                  <a:close/>
                </a:path>
              </a:pathLst>
            </a:custGeom>
            <a:solidFill>
              <a:schemeClr val="bg1"/>
            </a:solidFill>
            <a:ln w="28575">
              <a:solidFill>
                <a:srgbClr val="9C504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700"/>
            </a:p>
          </p:txBody>
        </p:sp>
        <p:sp>
          <p:nvSpPr>
            <p:cNvPr id="38" name="Rectangle: Rounded Corners 37"/>
            <p:cNvSpPr/>
            <p:nvPr/>
          </p:nvSpPr>
          <p:spPr>
            <a:xfrm>
              <a:off x="7757977" y="2474972"/>
              <a:ext cx="4035311" cy="1844109"/>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vi-VN" sz="3600" dirty="0">
                  <a:solidFill>
                    <a:schemeClr val="tx1"/>
                  </a:solidFill>
                </a:rPr>
                <a:t>B</a:t>
              </a:r>
              <a:r>
                <a:rPr lang="en-US" sz="3600" dirty="0">
                  <a:solidFill>
                    <a:schemeClr val="tx1"/>
                  </a:solidFill>
                </a:rPr>
                <a:t>.</a:t>
              </a:r>
              <a:r>
                <a:rPr lang="vi-VN" sz="3600" dirty="0">
                  <a:solidFill>
                    <a:schemeClr val="tx1"/>
                  </a:solidFill>
                </a:rPr>
                <a:t> Tăng cường hợp tác quốc tế.</a:t>
              </a:r>
              <a:endParaRPr lang="en-US" sz="3600" dirty="0">
                <a:solidFill>
                  <a:schemeClr val="tx1"/>
                </a:solidFill>
              </a:endParaRPr>
            </a:p>
          </p:txBody>
        </p:sp>
      </p:grpSp>
      <p:grpSp>
        <p:nvGrpSpPr>
          <p:cNvPr id="19" name="Group 18"/>
          <p:cNvGrpSpPr/>
          <p:nvPr/>
        </p:nvGrpSpPr>
        <p:grpSpPr>
          <a:xfrm>
            <a:off x="11080455" y="6977408"/>
            <a:ext cx="6605592" cy="2795909"/>
            <a:chOff x="7386970" y="4651605"/>
            <a:chExt cx="4403728" cy="1863939"/>
          </a:xfrm>
        </p:grpSpPr>
        <p:sp>
          <p:nvSpPr>
            <p:cNvPr id="59" name="Freeform: Shape 58"/>
            <p:cNvSpPr/>
            <p:nvPr/>
          </p:nvSpPr>
          <p:spPr>
            <a:xfrm>
              <a:off x="7386970" y="4651605"/>
              <a:ext cx="4386601" cy="1863939"/>
            </a:xfrm>
            <a:custGeom>
              <a:avLst/>
              <a:gdLst>
                <a:gd name="connsiteX0" fmla="*/ 708935 w 4772605"/>
                <a:gd name="connsiteY0" fmla="*/ 0 h 1863939"/>
                <a:gd name="connsiteX1" fmla="*/ 4461942 w 4772605"/>
                <a:gd name="connsiteY1" fmla="*/ 0 h 1863939"/>
                <a:gd name="connsiteX2" fmla="*/ 4772605 w 4772605"/>
                <a:gd name="connsiteY2" fmla="*/ 310663 h 1863939"/>
                <a:gd name="connsiteX3" fmla="*/ 4772605 w 4772605"/>
                <a:gd name="connsiteY3" fmla="*/ 1553276 h 1863939"/>
                <a:gd name="connsiteX4" fmla="*/ 4461942 w 4772605"/>
                <a:gd name="connsiteY4" fmla="*/ 1863939 h 1863939"/>
                <a:gd name="connsiteX5" fmla="*/ 708935 w 4772605"/>
                <a:gd name="connsiteY5" fmla="*/ 1863939 h 1863939"/>
                <a:gd name="connsiteX6" fmla="*/ 398272 w 4772605"/>
                <a:gd name="connsiteY6" fmla="*/ 1553276 h 1863939"/>
                <a:gd name="connsiteX7" fmla="*/ 398272 w 4772605"/>
                <a:gd name="connsiteY7" fmla="*/ 622317 h 1863939"/>
                <a:gd name="connsiteX8" fmla="*/ 0 w 4772605"/>
                <a:gd name="connsiteY8" fmla="*/ 622317 h 1863939"/>
                <a:gd name="connsiteX9" fmla="*/ 398272 w 4772605"/>
                <a:gd name="connsiteY9" fmla="*/ 446165 h 1863939"/>
                <a:gd name="connsiteX10" fmla="*/ 398272 w 4772605"/>
                <a:gd name="connsiteY10" fmla="*/ 310663 h 1863939"/>
                <a:gd name="connsiteX11" fmla="*/ 708935 w 4772605"/>
                <a:gd name="connsiteY11" fmla="*/ 0 h 1863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772605" h="1863939">
                  <a:moveTo>
                    <a:pt x="708935" y="0"/>
                  </a:moveTo>
                  <a:lnTo>
                    <a:pt x="4461942" y="0"/>
                  </a:lnTo>
                  <a:cubicBezTo>
                    <a:pt x="4633516" y="0"/>
                    <a:pt x="4772605" y="139089"/>
                    <a:pt x="4772605" y="310663"/>
                  </a:cubicBezTo>
                  <a:lnTo>
                    <a:pt x="4772605" y="1553276"/>
                  </a:lnTo>
                  <a:cubicBezTo>
                    <a:pt x="4772605" y="1724850"/>
                    <a:pt x="4633516" y="1863939"/>
                    <a:pt x="4461942" y="1863939"/>
                  </a:cubicBezTo>
                  <a:lnTo>
                    <a:pt x="708935" y="1863939"/>
                  </a:lnTo>
                  <a:cubicBezTo>
                    <a:pt x="537361" y="1863939"/>
                    <a:pt x="398272" y="1724850"/>
                    <a:pt x="398272" y="1553276"/>
                  </a:cubicBezTo>
                  <a:lnTo>
                    <a:pt x="398272" y="622317"/>
                  </a:lnTo>
                  <a:lnTo>
                    <a:pt x="0" y="622317"/>
                  </a:lnTo>
                  <a:lnTo>
                    <a:pt x="398272" y="446165"/>
                  </a:lnTo>
                  <a:lnTo>
                    <a:pt x="398272" y="310663"/>
                  </a:lnTo>
                  <a:cubicBezTo>
                    <a:pt x="398272" y="139089"/>
                    <a:pt x="537361" y="0"/>
                    <a:pt x="708935" y="0"/>
                  </a:cubicBezTo>
                  <a:close/>
                </a:path>
              </a:pathLst>
            </a:custGeom>
            <a:solidFill>
              <a:schemeClr val="bg1"/>
            </a:solidFill>
            <a:ln w="28575">
              <a:solidFill>
                <a:srgbClr val="9C504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700"/>
            </a:p>
          </p:txBody>
        </p:sp>
        <p:sp>
          <p:nvSpPr>
            <p:cNvPr id="39" name="Rectangle: Rounded Corners 38"/>
            <p:cNvSpPr/>
            <p:nvPr/>
          </p:nvSpPr>
          <p:spPr>
            <a:xfrm>
              <a:off x="7755387" y="4651791"/>
              <a:ext cx="4035311" cy="1844109"/>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vi-VN" sz="3600" dirty="0" smtClean="0">
                  <a:solidFill>
                    <a:schemeClr val="tx1"/>
                  </a:solidFill>
                </a:rPr>
                <a:t>D</a:t>
              </a:r>
              <a:r>
                <a:rPr lang="en-US" sz="3600" dirty="0" smtClean="0">
                  <a:solidFill>
                    <a:schemeClr val="tx1"/>
                  </a:solidFill>
                </a:rPr>
                <a:t>.</a:t>
              </a:r>
              <a:r>
                <a:rPr lang="vi-VN" sz="3600" dirty="0" smtClean="0">
                  <a:solidFill>
                    <a:schemeClr val="tx1"/>
                  </a:solidFill>
                </a:rPr>
                <a:t> </a:t>
              </a:r>
              <a:r>
                <a:rPr lang="vi-VN" sz="3600" dirty="0">
                  <a:solidFill>
                    <a:schemeClr val="tx1"/>
                  </a:solidFill>
                </a:rPr>
                <a:t>Thúc đẩy quan hệ ngoại giao.</a:t>
              </a:r>
              <a:endParaRPr lang="en-US" sz="3600" dirty="0">
                <a:solidFill>
                  <a:schemeClr val="tx1"/>
                </a:solidFill>
              </a:endParaRPr>
            </a:p>
          </p:txBody>
        </p:sp>
      </p:grpSp>
      <p:grpSp>
        <p:nvGrpSpPr>
          <p:cNvPr id="31" name="Group 30"/>
          <p:cNvGrpSpPr/>
          <p:nvPr/>
        </p:nvGrpSpPr>
        <p:grpSpPr>
          <a:xfrm>
            <a:off x="232730" y="238569"/>
            <a:ext cx="16691208" cy="3014100"/>
            <a:chOff x="150129" y="102542"/>
            <a:chExt cx="11127472" cy="2009400"/>
          </a:xfrm>
        </p:grpSpPr>
        <p:grpSp>
          <p:nvGrpSpPr>
            <p:cNvPr id="10" name="Group 9"/>
            <p:cNvGrpSpPr/>
            <p:nvPr/>
          </p:nvGrpSpPr>
          <p:grpSpPr>
            <a:xfrm>
              <a:off x="1107065" y="248000"/>
              <a:ext cx="10170536" cy="1863939"/>
              <a:chOff x="1107064" y="247999"/>
              <a:chExt cx="10404597" cy="1863939"/>
            </a:xfrm>
          </p:grpSpPr>
          <p:pic>
            <p:nvPicPr>
              <p:cNvPr id="3" name="Picture 2"/>
              <p:cNvPicPr>
                <a:picLocks noChangeAspect="1"/>
              </p:cNvPicPr>
              <p:nvPr/>
            </p:nvPicPr>
            <p:blipFill>
              <a:blip r:embed="rId9"/>
              <a:stretch>
                <a:fillRect/>
              </a:stretch>
            </p:blipFill>
            <p:spPr>
              <a:xfrm>
                <a:off x="1107064" y="247999"/>
                <a:ext cx="10404597" cy="1863939"/>
              </a:xfrm>
              <a:prstGeom prst="rect">
                <a:avLst/>
              </a:prstGeom>
            </p:spPr>
          </p:pic>
          <p:sp>
            <p:nvSpPr>
              <p:cNvPr id="5" name="Rectangle 4"/>
              <p:cNvSpPr/>
              <p:nvPr/>
            </p:nvSpPr>
            <p:spPr>
              <a:xfrm>
                <a:off x="1527388" y="359923"/>
                <a:ext cx="9698331" cy="16205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vi-VN" sz="4200" dirty="0"/>
                  <a:t>1.Chủ trương lãnh đạo của Đảng trong việc giữ vững quốc phòng và an ninh nhấn mạnh vào việc nào sau đây?</a:t>
                </a:r>
                <a:endParaRPr lang="en-US" sz="4200" dirty="0"/>
              </a:p>
            </p:txBody>
          </p:sp>
        </p:grpSp>
        <p:pic>
          <p:nvPicPr>
            <p:cNvPr id="9" name="Picture 8"/>
            <p:cNvPicPr>
              <a:picLocks noChangeAspect="1"/>
            </p:cNvPicPr>
            <p:nvPr/>
          </p:nvPicPr>
          <p:blipFill>
            <a:blip r:embed="rId10" cstate="hqprint">
              <a:extLst>
                <a:ext uri="{28A0092B-C50C-407E-A947-70E740481C1C}">
                  <a14:useLocalDpi xmlns:a14="http://schemas.microsoft.com/office/drawing/2010/main" val="0"/>
                </a:ext>
              </a:extLst>
            </a:blip>
            <a:stretch>
              <a:fillRect/>
            </a:stretch>
          </p:blipFill>
          <p:spPr>
            <a:xfrm rot="16200000">
              <a:off x="-165942" y="418612"/>
              <a:ext cx="2009400" cy="1377259"/>
            </a:xfrm>
            <a:prstGeom prst="rect">
              <a:avLst/>
            </a:prstGeom>
          </p:spPr>
        </p:pic>
        <p:sp>
          <p:nvSpPr>
            <p:cNvPr id="29" name="TextBox 28"/>
            <p:cNvSpPr txBox="1"/>
            <p:nvPr/>
          </p:nvSpPr>
          <p:spPr>
            <a:xfrm>
              <a:off x="506731" y="734063"/>
              <a:ext cx="909210" cy="706967"/>
            </a:xfrm>
            <a:prstGeom prst="rect">
              <a:avLst/>
            </a:prstGeom>
            <a:noFill/>
          </p:spPr>
          <p:txBody>
            <a:bodyPr wrap="square" rtlCol="0" anchor="ctr">
              <a:spAutoFit/>
            </a:bodyPr>
            <a:lstStyle/>
            <a:p>
              <a:pPr algn="ctr"/>
              <a:r>
                <a:rPr lang="en-US" sz="6300" dirty="0" smtClean="0">
                  <a:solidFill>
                    <a:schemeClr val="bg1"/>
                  </a:solidFill>
                  <a:latin typeface="iCiel Cadena" panose="020B0704020202020204" pitchFamily="50" charset="0"/>
                </a:rPr>
                <a:t>01</a:t>
              </a:r>
              <a:endParaRPr lang="en-US" sz="6300" dirty="0">
                <a:solidFill>
                  <a:schemeClr val="bg1"/>
                </a:solidFill>
                <a:latin typeface="iCiel Cadena" panose="020B0704020202020204" pitchFamily="50" charset="0"/>
              </a:endParaRPr>
            </a:p>
          </p:txBody>
        </p:sp>
      </p:grpSp>
      <p:pic>
        <p:nvPicPr>
          <p:cNvPr id="68" name="Picture 67"/>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470882" y="635205"/>
            <a:ext cx="1992228" cy="1992228"/>
          </a:xfrm>
          <a:prstGeom prst="rect">
            <a:avLst/>
          </a:prstGeom>
        </p:spPr>
      </p:pic>
      <p:pic>
        <p:nvPicPr>
          <p:cNvPr id="14" name="Picture 13"/>
          <p:cNvPicPr>
            <a:picLocks noChangeAspect="1"/>
          </p:cNvPicPr>
          <p:nvPr/>
        </p:nvPicPr>
        <p:blipFill>
          <a:blip r:embed="rId12"/>
          <a:stretch>
            <a:fillRect/>
          </a:stretch>
        </p:blipFill>
        <p:spPr>
          <a:xfrm>
            <a:off x="-2490166" y="635205"/>
            <a:ext cx="1993565" cy="1993565"/>
          </a:xfrm>
          <a:prstGeom prst="rect">
            <a:avLst/>
          </a:prstGeom>
        </p:spPr>
      </p:pic>
      <p:pic>
        <p:nvPicPr>
          <p:cNvPr id="7" name="AmthanhThua">
            <a:hlinkClick r:id="" action="ppaction://media"/>
          </p:cNvPr>
          <p:cNvPicPr>
            <a:picLocks noChangeAspect="1"/>
          </p:cNvPicPr>
          <p:nvPr>
            <a:audioFile r:link="rId13"/>
            <p:extLst>
              <p:ext uri="{DAA4B4D4-6D71-4841-9C94-3DE7FCFB9230}">
                <p14:media xmlns:p14="http://schemas.microsoft.com/office/powerpoint/2010/main" r:embed="rId14"/>
              </p:ext>
            </p:extLst>
          </p:nvPr>
        </p:nvPicPr>
        <p:blipFill>
          <a:blip r:embed="rId15"/>
          <a:stretch>
            <a:fillRect/>
          </a:stretch>
        </p:blipFill>
        <p:spPr>
          <a:xfrm>
            <a:off x="-1861932" y="3856914"/>
            <a:ext cx="731045" cy="731045"/>
          </a:xfrm>
          <a:prstGeom prst="rect">
            <a:avLst/>
          </a:prstGeom>
        </p:spPr>
      </p:pic>
      <p:pic>
        <p:nvPicPr>
          <p:cNvPr id="22" name="nhacthang">
            <a:hlinkClick r:id="" action="ppaction://media"/>
          </p:cNvPr>
          <p:cNvPicPr>
            <a:picLocks noChangeAspect="1"/>
          </p:cNvPicPr>
          <p:nvPr>
            <a:audioFile r:link="rId16"/>
            <p:extLst>
              <p:ext uri="{DAA4B4D4-6D71-4841-9C94-3DE7FCFB9230}">
                <p14:media xmlns:p14="http://schemas.microsoft.com/office/powerpoint/2010/main" r:embed="rId17"/>
              </p:ext>
            </p:extLst>
          </p:nvPr>
        </p:nvPicPr>
        <p:blipFill>
          <a:blip r:embed="rId15"/>
          <a:stretch>
            <a:fillRect/>
          </a:stretch>
        </p:blipFill>
        <p:spPr>
          <a:xfrm>
            <a:off x="-1831647" y="5263196"/>
            <a:ext cx="731045" cy="731045"/>
          </a:xfrm>
          <a:prstGeom prst="rect">
            <a:avLst/>
          </a:prstGeom>
        </p:spPr>
      </p:pic>
      <p:pic>
        <p:nvPicPr>
          <p:cNvPr id="42" name="Picture 41">
            <a:hlinkClick r:id="" action="ppaction://hlinkshowjump?jump=previousslide"/>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7085021" y="1947492"/>
            <a:ext cx="941834" cy="941834"/>
          </a:xfrm>
          <a:prstGeom prst="rect">
            <a:avLst/>
          </a:prstGeom>
        </p:spPr>
      </p:pic>
      <p:pic>
        <p:nvPicPr>
          <p:cNvPr id="44" name="Picture 43">
            <a:hlinkClick r:id="" action="ppaction://hlinkshowjump?jump=nextslide"/>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flipH="1">
            <a:off x="17085021" y="740831"/>
            <a:ext cx="941834" cy="941834"/>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additive="base">
                                        <p:cTn id="7" dur="500" fill="hold"/>
                                        <p:tgtEl>
                                          <p:spTgt spid="31"/>
                                        </p:tgtEl>
                                        <p:attrNameLst>
                                          <p:attrName>ppt_x</p:attrName>
                                        </p:attrNameLst>
                                      </p:cBhvr>
                                      <p:tavLst>
                                        <p:tav tm="0">
                                          <p:val>
                                            <p:strVal val="#ppt_x"/>
                                          </p:val>
                                        </p:tav>
                                        <p:tav tm="100000">
                                          <p:val>
                                            <p:strVal val="#ppt_x"/>
                                          </p:val>
                                        </p:tav>
                                      </p:tavLst>
                                    </p:anim>
                                    <p:anim calcmode="lin" valueType="num">
                                      <p:cBhvr additive="base">
                                        <p:cTn id="8" dur="500" fill="hold"/>
                                        <p:tgtEl>
                                          <p:spTgt spid="31"/>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par>
                          <p:cTn id="13" fill="hold">
                            <p:stCondLst>
                              <p:cond delay="1000"/>
                            </p:stCondLst>
                            <p:childTnLst>
                              <p:par>
                                <p:cTn id="14" presetID="53" presetClass="entr" presetSubtype="528" fill="hold" nodeType="afterEffect">
                                  <p:stCondLst>
                                    <p:cond delay="0"/>
                                  </p:stCondLst>
                                  <p:childTnLst>
                                    <p:set>
                                      <p:cBhvr>
                                        <p:cTn id="15" dur="1" fill="hold">
                                          <p:stCondLst>
                                            <p:cond delay="0"/>
                                          </p:stCondLst>
                                        </p:cTn>
                                        <p:tgtEl>
                                          <p:spTgt spid="20"/>
                                        </p:tgtEl>
                                        <p:attrNameLst>
                                          <p:attrName>style.visibility</p:attrName>
                                        </p:attrNameLst>
                                      </p:cBhvr>
                                      <p:to>
                                        <p:strVal val="visible"/>
                                      </p:to>
                                    </p:set>
                                    <p:anim calcmode="lin" valueType="num">
                                      <p:cBhvr>
                                        <p:cTn id="16" dur="500" fill="hold"/>
                                        <p:tgtEl>
                                          <p:spTgt spid="20"/>
                                        </p:tgtEl>
                                        <p:attrNameLst>
                                          <p:attrName>ppt_w</p:attrName>
                                        </p:attrNameLst>
                                      </p:cBhvr>
                                      <p:tavLst>
                                        <p:tav tm="0">
                                          <p:val>
                                            <p:fltVal val="0"/>
                                          </p:val>
                                        </p:tav>
                                        <p:tav tm="100000">
                                          <p:val>
                                            <p:strVal val="#ppt_w"/>
                                          </p:val>
                                        </p:tav>
                                      </p:tavLst>
                                    </p:anim>
                                    <p:anim calcmode="lin" valueType="num">
                                      <p:cBhvr>
                                        <p:cTn id="17" dur="500" fill="hold"/>
                                        <p:tgtEl>
                                          <p:spTgt spid="20"/>
                                        </p:tgtEl>
                                        <p:attrNameLst>
                                          <p:attrName>ppt_h</p:attrName>
                                        </p:attrNameLst>
                                      </p:cBhvr>
                                      <p:tavLst>
                                        <p:tav tm="0">
                                          <p:val>
                                            <p:fltVal val="0"/>
                                          </p:val>
                                        </p:tav>
                                        <p:tav tm="100000">
                                          <p:val>
                                            <p:strVal val="#ppt_h"/>
                                          </p:val>
                                        </p:tav>
                                      </p:tavLst>
                                    </p:anim>
                                    <p:animEffect transition="in" filter="fade">
                                      <p:cBhvr>
                                        <p:cTn id="18" dur="500"/>
                                        <p:tgtEl>
                                          <p:spTgt spid="20"/>
                                        </p:tgtEl>
                                      </p:cBhvr>
                                    </p:animEffect>
                                    <p:anim calcmode="lin" valueType="num">
                                      <p:cBhvr>
                                        <p:cTn id="19" dur="500" fill="hold"/>
                                        <p:tgtEl>
                                          <p:spTgt spid="20"/>
                                        </p:tgtEl>
                                        <p:attrNameLst>
                                          <p:attrName>ppt_x</p:attrName>
                                        </p:attrNameLst>
                                      </p:cBhvr>
                                      <p:tavLst>
                                        <p:tav tm="0">
                                          <p:val>
                                            <p:fltVal val="0.5"/>
                                          </p:val>
                                        </p:tav>
                                        <p:tav tm="100000">
                                          <p:val>
                                            <p:strVal val="#ppt_x"/>
                                          </p:val>
                                        </p:tav>
                                      </p:tavLst>
                                    </p:anim>
                                    <p:anim calcmode="lin" valueType="num">
                                      <p:cBhvr>
                                        <p:cTn id="20" dur="500" fill="hold"/>
                                        <p:tgtEl>
                                          <p:spTgt spid="20"/>
                                        </p:tgtEl>
                                        <p:attrNameLst>
                                          <p:attrName>ppt_y</p:attrName>
                                        </p:attrNameLst>
                                      </p:cBhvr>
                                      <p:tavLst>
                                        <p:tav tm="0">
                                          <p:val>
                                            <p:fltVal val="0.5"/>
                                          </p:val>
                                        </p:tav>
                                        <p:tav tm="100000">
                                          <p:val>
                                            <p:strVal val="#ppt_y"/>
                                          </p:val>
                                        </p:tav>
                                      </p:tavLst>
                                    </p:anim>
                                  </p:childTnLst>
                                </p:cTn>
                              </p:par>
                            </p:childTnLst>
                          </p:cTn>
                        </p:par>
                        <p:par>
                          <p:cTn id="21" fill="hold">
                            <p:stCondLst>
                              <p:cond delay="1500"/>
                            </p:stCondLst>
                            <p:childTnLst>
                              <p:par>
                                <p:cTn id="22" presetID="10" presetClass="entr" presetSubtype="0" fill="hold" nodeType="after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fade">
                                      <p:cBhvr>
                                        <p:cTn id="24" dur="500"/>
                                        <p:tgtEl>
                                          <p:spTgt spid="17"/>
                                        </p:tgtEl>
                                      </p:cBhvr>
                                    </p:animEffect>
                                  </p:childTnLst>
                                </p:cTn>
                              </p:par>
                            </p:childTnLst>
                          </p:cTn>
                        </p:par>
                        <p:par>
                          <p:cTn id="25" fill="hold">
                            <p:stCondLst>
                              <p:cond delay="2000"/>
                            </p:stCondLst>
                            <p:childTnLst>
                              <p:par>
                                <p:cTn id="26" presetID="53" presetClass="entr" presetSubtype="528" fill="hold" nodeType="afterEffect">
                                  <p:stCondLst>
                                    <p:cond delay="0"/>
                                  </p:stCondLst>
                                  <p:childTnLst>
                                    <p:set>
                                      <p:cBhvr>
                                        <p:cTn id="27" dur="1" fill="hold">
                                          <p:stCondLst>
                                            <p:cond delay="0"/>
                                          </p:stCondLst>
                                        </p:cTn>
                                        <p:tgtEl>
                                          <p:spTgt spid="15"/>
                                        </p:tgtEl>
                                        <p:attrNameLst>
                                          <p:attrName>style.visibility</p:attrName>
                                        </p:attrNameLst>
                                      </p:cBhvr>
                                      <p:to>
                                        <p:strVal val="visible"/>
                                      </p:to>
                                    </p:set>
                                    <p:anim calcmode="lin" valueType="num">
                                      <p:cBhvr>
                                        <p:cTn id="28" dur="500" fill="hold"/>
                                        <p:tgtEl>
                                          <p:spTgt spid="15"/>
                                        </p:tgtEl>
                                        <p:attrNameLst>
                                          <p:attrName>ppt_w</p:attrName>
                                        </p:attrNameLst>
                                      </p:cBhvr>
                                      <p:tavLst>
                                        <p:tav tm="0">
                                          <p:val>
                                            <p:fltVal val="0"/>
                                          </p:val>
                                        </p:tav>
                                        <p:tav tm="100000">
                                          <p:val>
                                            <p:strVal val="#ppt_w"/>
                                          </p:val>
                                        </p:tav>
                                      </p:tavLst>
                                    </p:anim>
                                    <p:anim calcmode="lin" valueType="num">
                                      <p:cBhvr>
                                        <p:cTn id="29" dur="500" fill="hold"/>
                                        <p:tgtEl>
                                          <p:spTgt spid="15"/>
                                        </p:tgtEl>
                                        <p:attrNameLst>
                                          <p:attrName>ppt_h</p:attrName>
                                        </p:attrNameLst>
                                      </p:cBhvr>
                                      <p:tavLst>
                                        <p:tav tm="0">
                                          <p:val>
                                            <p:fltVal val="0"/>
                                          </p:val>
                                        </p:tav>
                                        <p:tav tm="100000">
                                          <p:val>
                                            <p:strVal val="#ppt_h"/>
                                          </p:val>
                                        </p:tav>
                                      </p:tavLst>
                                    </p:anim>
                                    <p:animEffect transition="in" filter="fade">
                                      <p:cBhvr>
                                        <p:cTn id="30" dur="500"/>
                                        <p:tgtEl>
                                          <p:spTgt spid="15"/>
                                        </p:tgtEl>
                                      </p:cBhvr>
                                    </p:animEffect>
                                    <p:anim calcmode="lin" valueType="num">
                                      <p:cBhvr>
                                        <p:cTn id="31" dur="500" fill="hold"/>
                                        <p:tgtEl>
                                          <p:spTgt spid="15"/>
                                        </p:tgtEl>
                                        <p:attrNameLst>
                                          <p:attrName>ppt_x</p:attrName>
                                        </p:attrNameLst>
                                      </p:cBhvr>
                                      <p:tavLst>
                                        <p:tav tm="0">
                                          <p:val>
                                            <p:fltVal val="0.5"/>
                                          </p:val>
                                        </p:tav>
                                        <p:tav tm="100000">
                                          <p:val>
                                            <p:strVal val="#ppt_x"/>
                                          </p:val>
                                        </p:tav>
                                      </p:tavLst>
                                    </p:anim>
                                    <p:anim calcmode="lin" valueType="num">
                                      <p:cBhvr>
                                        <p:cTn id="32" dur="500" fill="hold"/>
                                        <p:tgtEl>
                                          <p:spTgt spid="15"/>
                                        </p:tgtEl>
                                        <p:attrNameLst>
                                          <p:attrName>ppt_y</p:attrName>
                                        </p:attrNameLst>
                                      </p:cBhvr>
                                      <p:tavLst>
                                        <p:tav tm="0">
                                          <p:val>
                                            <p:fltVal val="0.5"/>
                                          </p:val>
                                        </p:tav>
                                        <p:tav tm="100000">
                                          <p:val>
                                            <p:strVal val="#ppt_y"/>
                                          </p:val>
                                        </p:tav>
                                      </p:tavLst>
                                    </p:anim>
                                  </p:childTnLst>
                                </p:cTn>
                              </p:par>
                            </p:childTnLst>
                          </p:cTn>
                        </p:par>
                        <p:par>
                          <p:cTn id="33" fill="hold">
                            <p:stCondLst>
                              <p:cond delay="2500"/>
                            </p:stCondLst>
                            <p:childTnLst>
                              <p:par>
                                <p:cTn id="34" presetID="10" presetClass="entr" presetSubtype="0" fill="hold" nodeType="afterEffect">
                                  <p:stCondLst>
                                    <p:cond delay="0"/>
                                  </p:stCondLst>
                                  <p:childTnLst>
                                    <p:set>
                                      <p:cBhvr>
                                        <p:cTn id="35" dur="1" fill="hold">
                                          <p:stCondLst>
                                            <p:cond delay="0"/>
                                          </p:stCondLst>
                                        </p:cTn>
                                        <p:tgtEl>
                                          <p:spTgt spid="18"/>
                                        </p:tgtEl>
                                        <p:attrNameLst>
                                          <p:attrName>style.visibility</p:attrName>
                                        </p:attrNameLst>
                                      </p:cBhvr>
                                      <p:to>
                                        <p:strVal val="visible"/>
                                      </p:to>
                                    </p:set>
                                    <p:animEffect transition="in" filter="fade">
                                      <p:cBhvr>
                                        <p:cTn id="36" dur="500"/>
                                        <p:tgtEl>
                                          <p:spTgt spid="18"/>
                                        </p:tgtEl>
                                      </p:cBhvr>
                                    </p:animEffect>
                                  </p:childTnLst>
                                </p:cTn>
                              </p:par>
                            </p:childTnLst>
                          </p:cTn>
                        </p:par>
                        <p:par>
                          <p:cTn id="37" fill="hold">
                            <p:stCondLst>
                              <p:cond delay="3000"/>
                            </p:stCondLst>
                            <p:childTnLst>
                              <p:par>
                                <p:cTn id="38" presetID="53" presetClass="entr" presetSubtype="528" fill="hold" nodeType="afterEffect">
                                  <p:stCondLst>
                                    <p:cond delay="0"/>
                                  </p:stCondLst>
                                  <p:childTnLst>
                                    <p:set>
                                      <p:cBhvr>
                                        <p:cTn id="39" dur="1" fill="hold">
                                          <p:stCondLst>
                                            <p:cond delay="0"/>
                                          </p:stCondLst>
                                        </p:cTn>
                                        <p:tgtEl>
                                          <p:spTgt spid="2"/>
                                        </p:tgtEl>
                                        <p:attrNameLst>
                                          <p:attrName>style.visibility</p:attrName>
                                        </p:attrNameLst>
                                      </p:cBhvr>
                                      <p:to>
                                        <p:strVal val="visible"/>
                                      </p:to>
                                    </p:set>
                                    <p:anim calcmode="lin" valueType="num">
                                      <p:cBhvr>
                                        <p:cTn id="40" dur="500" fill="hold"/>
                                        <p:tgtEl>
                                          <p:spTgt spid="2"/>
                                        </p:tgtEl>
                                        <p:attrNameLst>
                                          <p:attrName>ppt_w</p:attrName>
                                        </p:attrNameLst>
                                      </p:cBhvr>
                                      <p:tavLst>
                                        <p:tav tm="0">
                                          <p:val>
                                            <p:fltVal val="0"/>
                                          </p:val>
                                        </p:tav>
                                        <p:tav tm="100000">
                                          <p:val>
                                            <p:strVal val="#ppt_w"/>
                                          </p:val>
                                        </p:tav>
                                      </p:tavLst>
                                    </p:anim>
                                    <p:anim calcmode="lin" valueType="num">
                                      <p:cBhvr>
                                        <p:cTn id="41" dur="500" fill="hold"/>
                                        <p:tgtEl>
                                          <p:spTgt spid="2"/>
                                        </p:tgtEl>
                                        <p:attrNameLst>
                                          <p:attrName>ppt_h</p:attrName>
                                        </p:attrNameLst>
                                      </p:cBhvr>
                                      <p:tavLst>
                                        <p:tav tm="0">
                                          <p:val>
                                            <p:fltVal val="0"/>
                                          </p:val>
                                        </p:tav>
                                        <p:tav tm="100000">
                                          <p:val>
                                            <p:strVal val="#ppt_h"/>
                                          </p:val>
                                        </p:tav>
                                      </p:tavLst>
                                    </p:anim>
                                    <p:animEffect transition="in" filter="fade">
                                      <p:cBhvr>
                                        <p:cTn id="42" dur="500"/>
                                        <p:tgtEl>
                                          <p:spTgt spid="2"/>
                                        </p:tgtEl>
                                      </p:cBhvr>
                                    </p:animEffect>
                                    <p:anim calcmode="lin" valueType="num">
                                      <p:cBhvr>
                                        <p:cTn id="43" dur="500" fill="hold"/>
                                        <p:tgtEl>
                                          <p:spTgt spid="2"/>
                                        </p:tgtEl>
                                        <p:attrNameLst>
                                          <p:attrName>ppt_x</p:attrName>
                                        </p:attrNameLst>
                                      </p:cBhvr>
                                      <p:tavLst>
                                        <p:tav tm="0">
                                          <p:val>
                                            <p:fltVal val="0.5"/>
                                          </p:val>
                                        </p:tav>
                                        <p:tav tm="100000">
                                          <p:val>
                                            <p:strVal val="#ppt_x"/>
                                          </p:val>
                                        </p:tav>
                                      </p:tavLst>
                                    </p:anim>
                                    <p:anim calcmode="lin" valueType="num">
                                      <p:cBhvr>
                                        <p:cTn id="44" dur="500" fill="hold"/>
                                        <p:tgtEl>
                                          <p:spTgt spid="2"/>
                                        </p:tgtEl>
                                        <p:attrNameLst>
                                          <p:attrName>ppt_y</p:attrName>
                                        </p:attrNameLst>
                                      </p:cBhvr>
                                      <p:tavLst>
                                        <p:tav tm="0">
                                          <p:val>
                                            <p:fltVal val="0.5"/>
                                          </p:val>
                                        </p:tav>
                                        <p:tav tm="100000">
                                          <p:val>
                                            <p:strVal val="#ppt_y"/>
                                          </p:val>
                                        </p:tav>
                                      </p:tavLst>
                                    </p:anim>
                                  </p:childTnLst>
                                </p:cTn>
                              </p:par>
                            </p:childTnLst>
                          </p:cTn>
                        </p:par>
                        <p:par>
                          <p:cTn id="45" fill="hold">
                            <p:stCondLst>
                              <p:cond delay="3500"/>
                            </p:stCondLst>
                            <p:childTnLst>
                              <p:par>
                                <p:cTn id="46" presetID="10" presetClass="entr" presetSubtype="0" fill="hold" nodeType="afterEffect">
                                  <p:stCondLst>
                                    <p:cond delay="0"/>
                                  </p:stCondLst>
                                  <p:childTnLst>
                                    <p:set>
                                      <p:cBhvr>
                                        <p:cTn id="47" dur="1" fill="hold">
                                          <p:stCondLst>
                                            <p:cond delay="0"/>
                                          </p:stCondLst>
                                        </p:cTn>
                                        <p:tgtEl>
                                          <p:spTgt spid="16"/>
                                        </p:tgtEl>
                                        <p:attrNameLst>
                                          <p:attrName>style.visibility</p:attrName>
                                        </p:attrNameLst>
                                      </p:cBhvr>
                                      <p:to>
                                        <p:strVal val="visible"/>
                                      </p:to>
                                    </p:set>
                                    <p:animEffect transition="in" filter="fade">
                                      <p:cBhvr>
                                        <p:cTn id="48" dur="500"/>
                                        <p:tgtEl>
                                          <p:spTgt spid="16"/>
                                        </p:tgtEl>
                                      </p:cBhvr>
                                    </p:animEffect>
                                  </p:childTnLst>
                                </p:cTn>
                              </p:par>
                            </p:childTnLst>
                          </p:cTn>
                        </p:par>
                        <p:par>
                          <p:cTn id="49" fill="hold">
                            <p:stCondLst>
                              <p:cond delay="4000"/>
                            </p:stCondLst>
                            <p:childTnLst>
                              <p:par>
                                <p:cTn id="50" presetID="53" presetClass="entr" presetSubtype="528" fill="hold" nodeType="afterEffect">
                                  <p:stCondLst>
                                    <p:cond delay="0"/>
                                  </p:stCondLst>
                                  <p:childTnLst>
                                    <p:set>
                                      <p:cBhvr>
                                        <p:cTn id="51" dur="1" fill="hold">
                                          <p:stCondLst>
                                            <p:cond delay="0"/>
                                          </p:stCondLst>
                                        </p:cTn>
                                        <p:tgtEl>
                                          <p:spTgt spid="21"/>
                                        </p:tgtEl>
                                        <p:attrNameLst>
                                          <p:attrName>style.visibility</p:attrName>
                                        </p:attrNameLst>
                                      </p:cBhvr>
                                      <p:to>
                                        <p:strVal val="visible"/>
                                      </p:to>
                                    </p:set>
                                    <p:anim calcmode="lin" valueType="num">
                                      <p:cBhvr>
                                        <p:cTn id="52" dur="500" fill="hold"/>
                                        <p:tgtEl>
                                          <p:spTgt spid="21"/>
                                        </p:tgtEl>
                                        <p:attrNameLst>
                                          <p:attrName>ppt_w</p:attrName>
                                        </p:attrNameLst>
                                      </p:cBhvr>
                                      <p:tavLst>
                                        <p:tav tm="0">
                                          <p:val>
                                            <p:fltVal val="0"/>
                                          </p:val>
                                        </p:tav>
                                        <p:tav tm="100000">
                                          <p:val>
                                            <p:strVal val="#ppt_w"/>
                                          </p:val>
                                        </p:tav>
                                      </p:tavLst>
                                    </p:anim>
                                    <p:anim calcmode="lin" valueType="num">
                                      <p:cBhvr>
                                        <p:cTn id="53" dur="500" fill="hold"/>
                                        <p:tgtEl>
                                          <p:spTgt spid="21"/>
                                        </p:tgtEl>
                                        <p:attrNameLst>
                                          <p:attrName>ppt_h</p:attrName>
                                        </p:attrNameLst>
                                      </p:cBhvr>
                                      <p:tavLst>
                                        <p:tav tm="0">
                                          <p:val>
                                            <p:fltVal val="0"/>
                                          </p:val>
                                        </p:tav>
                                        <p:tav tm="100000">
                                          <p:val>
                                            <p:strVal val="#ppt_h"/>
                                          </p:val>
                                        </p:tav>
                                      </p:tavLst>
                                    </p:anim>
                                    <p:animEffect transition="in" filter="fade">
                                      <p:cBhvr>
                                        <p:cTn id="54" dur="500"/>
                                        <p:tgtEl>
                                          <p:spTgt spid="21"/>
                                        </p:tgtEl>
                                      </p:cBhvr>
                                    </p:animEffect>
                                    <p:anim calcmode="lin" valueType="num">
                                      <p:cBhvr>
                                        <p:cTn id="55" dur="500" fill="hold"/>
                                        <p:tgtEl>
                                          <p:spTgt spid="21"/>
                                        </p:tgtEl>
                                        <p:attrNameLst>
                                          <p:attrName>ppt_x</p:attrName>
                                        </p:attrNameLst>
                                      </p:cBhvr>
                                      <p:tavLst>
                                        <p:tav tm="0">
                                          <p:val>
                                            <p:fltVal val="0.5"/>
                                          </p:val>
                                        </p:tav>
                                        <p:tav tm="100000">
                                          <p:val>
                                            <p:strVal val="#ppt_x"/>
                                          </p:val>
                                        </p:tav>
                                      </p:tavLst>
                                    </p:anim>
                                    <p:anim calcmode="lin" valueType="num">
                                      <p:cBhvr>
                                        <p:cTn id="56" dur="500" fill="hold"/>
                                        <p:tgtEl>
                                          <p:spTgt spid="21"/>
                                        </p:tgtEl>
                                        <p:attrNameLst>
                                          <p:attrName>ppt_y</p:attrName>
                                        </p:attrNameLst>
                                      </p:cBhvr>
                                      <p:tavLst>
                                        <p:tav tm="0">
                                          <p:val>
                                            <p:fltVal val="0.5"/>
                                          </p:val>
                                        </p:tav>
                                        <p:tav tm="100000">
                                          <p:val>
                                            <p:strVal val="#ppt_y"/>
                                          </p:val>
                                        </p:tav>
                                      </p:tavLst>
                                    </p:anim>
                                  </p:childTnLst>
                                </p:cTn>
                              </p:par>
                            </p:childTnLst>
                          </p:cTn>
                        </p:par>
                        <p:par>
                          <p:cTn id="57" fill="hold">
                            <p:stCondLst>
                              <p:cond delay="4500"/>
                            </p:stCondLst>
                            <p:childTnLst>
                              <p:par>
                                <p:cTn id="58" presetID="10" presetClass="entr" presetSubtype="0" fill="hold" nodeType="afterEffect">
                                  <p:stCondLst>
                                    <p:cond delay="0"/>
                                  </p:stCondLst>
                                  <p:childTnLst>
                                    <p:set>
                                      <p:cBhvr>
                                        <p:cTn id="59" dur="1" fill="hold">
                                          <p:stCondLst>
                                            <p:cond delay="0"/>
                                          </p:stCondLst>
                                        </p:cTn>
                                        <p:tgtEl>
                                          <p:spTgt spid="19"/>
                                        </p:tgtEl>
                                        <p:attrNameLst>
                                          <p:attrName>style.visibility</p:attrName>
                                        </p:attrNameLst>
                                      </p:cBhvr>
                                      <p:to>
                                        <p:strVal val="visible"/>
                                      </p:to>
                                    </p:set>
                                    <p:animEffect transition="in" filter="fade">
                                      <p:cBhvr>
                                        <p:cTn id="60"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61" restart="whenNotActive" fill="hold" evtFilter="cancelBubble" nodeType="interactiveSeq">
                <p:stCondLst>
                  <p:cond evt="onClick" delay="0">
                    <p:tgtEl>
                      <p:spTgt spid="2"/>
                    </p:tgtEl>
                  </p:cond>
                </p:stCondLst>
                <p:endSync evt="end" delay="0">
                  <p:rtn val="all"/>
                </p:endSync>
                <p:childTnLst>
                  <p:par>
                    <p:cTn id="62" fill="hold">
                      <p:stCondLst>
                        <p:cond delay="0"/>
                      </p:stCondLst>
                      <p:childTnLst>
                        <p:par>
                          <p:cTn id="63" fill="hold">
                            <p:stCondLst>
                              <p:cond delay="0"/>
                            </p:stCondLst>
                            <p:childTnLst>
                              <p:par>
                                <p:cTn id="64" presetID="26" presetClass="emph" presetSubtype="0" fill="hold" nodeType="clickEffect">
                                  <p:stCondLst>
                                    <p:cond delay="0"/>
                                  </p:stCondLst>
                                  <p:childTnLst>
                                    <p:animEffect transition="out" filter="fade">
                                      <p:cBhvr>
                                        <p:cTn id="65" dur="500" tmFilter="0, 0; .2, .5; .8, .5; 1, 0"/>
                                        <p:tgtEl>
                                          <p:spTgt spid="2"/>
                                        </p:tgtEl>
                                      </p:cBhvr>
                                    </p:animEffect>
                                    <p:animScale>
                                      <p:cBhvr>
                                        <p:cTn id="66" dur="250" autoRev="1" fill="hold"/>
                                        <p:tgtEl>
                                          <p:spTgt spid="2"/>
                                        </p:tgtEl>
                                      </p:cBhvr>
                                      <p:by x="105000" y="105000"/>
                                    </p:animScale>
                                  </p:childTnLst>
                                  <p:subTnLst>
                                    <p:audio>
                                      <p:cMediaNode>
                                        <p:cTn display="0" masterRel="sameClick">
                                          <p:stCondLst>
                                            <p:cond evt="begin" delay="0">
                                              <p:tn val="64"/>
                                            </p:cond>
                                          </p:stCondLst>
                                          <p:endCondLst>
                                            <p:cond evt="onStopAudio" delay="0">
                                              <p:tgtEl>
                                                <p:sldTgt/>
                                              </p:tgtEl>
                                            </p:cond>
                                          </p:endCondLst>
                                        </p:cTn>
                                        <p:tgtEl>
                                          <p:sndTgt r:embed="rId18" name="click.wav"/>
                                        </p:tgtEl>
                                      </p:cMediaNode>
                                    </p:audio>
                                  </p:subTnLst>
                                </p:cTn>
                              </p:par>
                            </p:childTnLst>
                          </p:cTn>
                        </p:par>
                        <p:par>
                          <p:cTn id="67" fill="hold">
                            <p:stCondLst>
                              <p:cond delay="500"/>
                            </p:stCondLst>
                            <p:childTnLst>
                              <p:par>
                                <p:cTn id="68" presetID="1" presetClass="mediacall" presetSubtype="0" fill="hold" nodeType="afterEffect">
                                  <p:stCondLst>
                                    <p:cond delay="0"/>
                                  </p:stCondLst>
                                  <p:childTnLst>
                                    <p:cmd type="call" cmd="playFrom(0.0)">
                                      <p:cBhvr>
                                        <p:cTn id="69" dur="3432" fill="hold"/>
                                        <p:tgtEl>
                                          <p:spTgt spid="22"/>
                                        </p:tgtEl>
                                      </p:cBhvr>
                                    </p:cmd>
                                  </p:childTnLst>
                                </p:cTn>
                              </p:par>
                              <p:par>
                                <p:cTn id="70" presetID="1" presetClass="entr" presetSubtype="0" fill="hold" nodeType="withEffect">
                                  <p:stCondLst>
                                    <p:cond delay="0"/>
                                  </p:stCondLst>
                                  <p:childTnLst>
                                    <p:set>
                                      <p:cBhvr>
                                        <p:cTn id="71" dur="1" fill="hold">
                                          <p:stCondLst>
                                            <p:cond delay="0"/>
                                          </p:stCondLst>
                                        </p:cTn>
                                        <p:tgtEl>
                                          <p:spTgt spid="33"/>
                                        </p:tgtEl>
                                        <p:attrNameLst>
                                          <p:attrName>style.visibility</p:attrName>
                                        </p:attrNameLst>
                                      </p:cBhvr>
                                      <p:to>
                                        <p:strVal val="visible"/>
                                      </p:to>
                                    </p:set>
                                  </p:childTnLst>
                                </p:cTn>
                              </p:par>
                              <p:par>
                                <p:cTn id="72" presetID="63" presetClass="path" presetSubtype="0" accel="50000" decel="50000" fill="hold" nodeType="withEffect">
                                  <p:stCondLst>
                                    <p:cond delay="0"/>
                                  </p:stCondLst>
                                  <p:childTnLst>
                                    <p:animMotion origin="layout" path="M -1.04167E-6 -4.81481E-6 L 0.1599 -4.81481E-6 " pathEditMode="relative" rAng="0" ptsTypes="AA">
                                      <p:cBhvr>
                                        <p:cTn id="73" dur="500" fill="hold"/>
                                        <p:tgtEl>
                                          <p:spTgt spid="68"/>
                                        </p:tgtEl>
                                        <p:attrNameLst>
                                          <p:attrName>ppt_x</p:attrName>
                                          <p:attrName>ppt_y</p:attrName>
                                        </p:attrNameLst>
                                      </p:cBhvr>
                                      <p:rCtr x="7995" y="0"/>
                                    </p:animMotion>
                                  </p:childTnLst>
                                </p:cTn>
                              </p:par>
                              <p:par>
                                <p:cTn id="74" presetID="10" presetClass="exit" presetSubtype="0" fill="hold" nodeType="withEffect">
                                  <p:stCondLst>
                                    <p:cond delay="0"/>
                                  </p:stCondLst>
                                  <p:childTnLst>
                                    <p:animEffect transition="out" filter="fade">
                                      <p:cBhvr>
                                        <p:cTn id="75" dur="500"/>
                                        <p:tgtEl>
                                          <p:spTgt spid="31"/>
                                        </p:tgtEl>
                                      </p:cBhvr>
                                    </p:animEffect>
                                    <p:set>
                                      <p:cBhvr>
                                        <p:cTn id="76" dur="1" fill="hold">
                                          <p:stCondLst>
                                            <p:cond delay="499"/>
                                          </p:stCondLst>
                                        </p:cTn>
                                        <p:tgtEl>
                                          <p:spTgt spid="31"/>
                                        </p:tgtEl>
                                        <p:attrNameLst>
                                          <p:attrName>style.visibility</p:attrName>
                                        </p:attrNameLst>
                                      </p:cBhvr>
                                      <p:to>
                                        <p:strVal val="hidden"/>
                                      </p:to>
                                    </p:set>
                                  </p:childTnLst>
                                </p:cTn>
                              </p:par>
                              <p:par>
                                <p:cTn id="77" presetID="10" presetClass="exit" presetSubtype="0" fill="hold" nodeType="withEffect">
                                  <p:stCondLst>
                                    <p:cond delay="0"/>
                                  </p:stCondLst>
                                  <p:childTnLst>
                                    <p:animEffect transition="out" filter="fade">
                                      <p:cBhvr>
                                        <p:cTn id="78" dur="500"/>
                                        <p:tgtEl>
                                          <p:spTgt spid="12"/>
                                        </p:tgtEl>
                                      </p:cBhvr>
                                    </p:animEffect>
                                    <p:set>
                                      <p:cBhvr>
                                        <p:cTn id="79" dur="1" fill="hold">
                                          <p:stCondLst>
                                            <p:cond delay="499"/>
                                          </p:stCondLst>
                                        </p:cTn>
                                        <p:tgtEl>
                                          <p:spTgt spid="12"/>
                                        </p:tgtEl>
                                        <p:attrNameLst>
                                          <p:attrName>style.visibility</p:attrName>
                                        </p:attrNameLst>
                                      </p:cBhvr>
                                      <p:to>
                                        <p:strVal val="hidden"/>
                                      </p:to>
                                    </p:set>
                                  </p:childTnLst>
                                </p:cTn>
                              </p:par>
                              <p:par>
                                <p:cTn id="80" presetID="10" presetClass="exit" presetSubtype="0" fill="hold" nodeType="withEffect">
                                  <p:stCondLst>
                                    <p:cond delay="0"/>
                                  </p:stCondLst>
                                  <p:childTnLst>
                                    <p:animEffect transition="out" filter="fade">
                                      <p:cBhvr>
                                        <p:cTn id="81" dur="500"/>
                                        <p:tgtEl>
                                          <p:spTgt spid="2"/>
                                        </p:tgtEl>
                                      </p:cBhvr>
                                    </p:animEffect>
                                    <p:set>
                                      <p:cBhvr>
                                        <p:cTn id="82" dur="1" fill="hold">
                                          <p:stCondLst>
                                            <p:cond delay="499"/>
                                          </p:stCondLst>
                                        </p:cTn>
                                        <p:tgtEl>
                                          <p:spTgt spid="2"/>
                                        </p:tgtEl>
                                        <p:attrNameLst>
                                          <p:attrName>style.visibility</p:attrName>
                                        </p:attrNameLst>
                                      </p:cBhvr>
                                      <p:to>
                                        <p:strVal val="hidden"/>
                                      </p:to>
                                    </p:set>
                                  </p:childTnLst>
                                </p:cTn>
                              </p:par>
                              <p:par>
                                <p:cTn id="83" presetID="10" presetClass="exit" presetSubtype="0" fill="hold" nodeType="withEffect">
                                  <p:stCondLst>
                                    <p:cond delay="0"/>
                                  </p:stCondLst>
                                  <p:childTnLst>
                                    <p:animEffect transition="out" filter="fade">
                                      <p:cBhvr>
                                        <p:cTn id="84" dur="500"/>
                                        <p:tgtEl>
                                          <p:spTgt spid="16"/>
                                        </p:tgtEl>
                                      </p:cBhvr>
                                    </p:animEffect>
                                    <p:set>
                                      <p:cBhvr>
                                        <p:cTn id="85" dur="1" fill="hold">
                                          <p:stCondLst>
                                            <p:cond delay="499"/>
                                          </p:stCondLst>
                                        </p:cTn>
                                        <p:tgtEl>
                                          <p:spTgt spid="16"/>
                                        </p:tgtEl>
                                        <p:attrNameLst>
                                          <p:attrName>style.visibility</p:attrName>
                                        </p:attrNameLst>
                                      </p:cBhvr>
                                      <p:to>
                                        <p:strVal val="hidden"/>
                                      </p:to>
                                    </p:set>
                                  </p:childTnLst>
                                </p:cTn>
                              </p:par>
                              <p:par>
                                <p:cTn id="86" presetID="10" presetClass="exit" presetSubtype="0" fill="hold" nodeType="withEffect">
                                  <p:stCondLst>
                                    <p:cond delay="0"/>
                                  </p:stCondLst>
                                  <p:childTnLst>
                                    <p:animEffect transition="out" filter="fade">
                                      <p:cBhvr>
                                        <p:cTn id="87" dur="500"/>
                                        <p:tgtEl>
                                          <p:spTgt spid="15"/>
                                        </p:tgtEl>
                                      </p:cBhvr>
                                    </p:animEffect>
                                    <p:set>
                                      <p:cBhvr>
                                        <p:cTn id="88" dur="1" fill="hold">
                                          <p:stCondLst>
                                            <p:cond delay="499"/>
                                          </p:stCondLst>
                                        </p:cTn>
                                        <p:tgtEl>
                                          <p:spTgt spid="15"/>
                                        </p:tgtEl>
                                        <p:attrNameLst>
                                          <p:attrName>style.visibility</p:attrName>
                                        </p:attrNameLst>
                                      </p:cBhvr>
                                      <p:to>
                                        <p:strVal val="hidden"/>
                                      </p:to>
                                    </p:set>
                                  </p:childTnLst>
                                </p:cTn>
                              </p:par>
                              <p:par>
                                <p:cTn id="89" presetID="10" presetClass="exit" presetSubtype="0" fill="hold" nodeType="withEffect">
                                  <p:stCondLst>
                                    <p:cond delay="0"/>
                                  </p:stCondLst>
                                  <p:childTnLst>
                                    <p:animEffect transition="out" filter="fade">
                                      <p:cBhvr>
                                        <p:cTn id="90" dur="500"/>
                                        <p:tgtEl>
                                          <p:spTgt spid="18"/>
                                        </p:tgtEl>
                                      </p:cBhvr>
                                    </p:animEffect>
                                    <p:set>
                                      <p:cBhvr>
                                        <p:cTn id="91" dur="1" fill="hold">
                                          <p:stCondLst>
                                            <p:cond delay="499"/>
                                          </p:stCondLst>
                                        </p:cTn>
                                        <p:tgtEl>
                                          <p:spTgt spid="18"/>
                                        </p:tgtEl>
                                        <p:attrNameLst>
                                          <p:attrName>style.visibility</p:attrName>
                                        </p:attrNameLst>
                                      </p:cBhvr>
                                      <p:to>
                                        <p:strVal val="hidden"/>
                                      </p:to>
                                    </p:set>
                                  </p:childTnLst>
                                </p:cTn>
                              </p:par>
                              <p:par>
                                <p:cTn id="92" presetID="10" presetClass="exit" presetSubtype="0" fill="hold" nodeType="withEffect">
                                  <p:stCondLst>
                                    <p:cond delay="0"/>
                                  </p:stCondLst>
                                  <p:childTnLst>
                                    <p:animEffect transition="out" filter="fade">
                                      <p:cBhvr>
                                        <p:cTn id="93" dur="500"/>
                                        <p:tgtEl>
                                          <p:spTgt spid="20"/>
                                        </p:tgtEl>
                                      </p:cBhvr>
                                    </p:animEffect>
                                    <p:set>
                                      <p:cBhvr>
                                        <p:cTn id="94" dur="1" fill="hold">
                                          <p:stCondLst>
                                            <p:cond delay="499"/>
                                          </p:stCondLst>
                                        </p:cTn>
                                        <p:tgtEl>
                                          <p:spTgt spid="20"/>
                                        </p:tgtEl>
                                        <p:attrNameLst>
                                          <p:attrName>style.visibility</p:attrName>
                                        </p:attrNameLst>
                                      </p:cBhvr>
                                      <p:to>
                                        <p:strVal val="hidden"/>
                                      </p:to>
                                    </p:set>
                                  </p:childTnLst>
                                </p:cTn>
                              </p:par>
                              <p:par>
                                <p:cTn id="95" presetID="10" presetClass="exit" presetSubtype="0" fill="hold" nodeType="withEffect">
                                  <p:stCondLst>
                                    <p:cond delay="0"/>
                                  </p:stCondLst>
                                  <p:childTnLst>
                                    <p:animEffect transition="out" filter="fade">
                                      <p:cBhvr>
                                        <p:cTn id="96" dur="500"/>
                                        <p:tgtEl>
                                          <p:spTgt spid="17"/>
                                        </p:tgtEl>
                                      </p:cBhvr>
                                    </p:animEffect>
                                    <p:set>
                                      <p:cBhvr>
                                        <p:cTn id="97" dur="1" fill="hold">
                                          <p:stCondLst>
                                            <p:cond delay="499"/>
                                          </p:stCondLst>
                                        </p:cTn>
                                        <p:tgtEl>
                                          <p:spTgt spid="17"/>
                                        </p:tgtEl>
                                        <p:attrNameLst>
                                          <p:attrName>style.visibility</p:attrName>
                                        </p:attrNameLst>
                                      </p:cBhvr>
                                      <p:to>
                                        <p:strVal val="hidden"/>
                                      </p:to>
                                    </p:set>
                                  </p:childTnLst>
                                </p:cTn>
                              </p:par>
                              <p:par>
                                <p:cTn id="98" presetID="10" presetClass="exit" presetSubtype="0" fill="hold" nodeType="withEffect">
                                  <p:stCondLst>
                                    <p:cond delay="0"/>
                                  </p:stCondLst>
                                  <p:childTnLst>
                                    <p:animEffect transition="out" filter="fade">
                                      <p:cBhvr>
                                        <p:cTn id="99" dur="500"/>
                                        <p:tgtEl>
                                          <p:spTgt spid="21"/>
                                        </p:tgtEl>
                                      </p:cBhvr>
                                    </p:animEffect>
                                    <p:set>
                                      <p:cBhvr>
                                        <p:cTn id="100" dur="1" fill="hold">
                                          <p:stCondLst>
                                            <p:cond delay="499"/>
                                          </p:stCondLst>
                                        </p:cTn>
                                        <p:tgtEl>
                                          <p:spTgt spid="21"/>
                                        </p:tgtEl>
                                        <p:attrNameLst>
                                          <p:attrName>style.visibility</p:attrName>
                                        </p:attrNameLst>
                                      </p:cBhvr>
                                      <p:to>
                                        <p:strVal val="hidden"/>
                                      </p:to>
                                    </p:set>
                                  </p:childTnLst>
                                </p:cTn>
                              </p:par>
                              <p:par>
                                <p:cTn id="101" presetID="10" presetClass="exit" presetSubtype="0" fill="hold" nodeType="withEffect">
                                  <p:stCondLst>
                                    <p:cond delay="0"/>
                                  </p:stCondLst>
                                  <p:childTnLst>
                                    <p:animEffect transition="out" filter="fade">
                                      <p:cBhvr>
                                        <p:cTn id="102" dur="500"/>
                                        <p:tgtEl>
                                          <p:spTgt spid="19"/>
                                        </p:tgtEl>
                                      </p:cBhvr>
                                    </p:animEffect>
                                    <p:set>
                                      <p:cBhvr>
                                        <p:cTn id="103" dur="1" fill="hold">
                                          <p:stCondLst>
                                            <p:cond delay="499"/>
                                          </p:stCondLst>
                                        </p:cTn>
                                        <p:tgtEl>
                                          <p:spTgt spid="19"/>
                                        </p:tgtEl>
                                        <p:attrNameLst>
                                          <p:attrName>style.visibility</p:attrName>
                                        </p:attrNameLst>
                                      </p:cBhvr>
                                      <p:to>
                                        <p:strVal val="hidden"/>
                                      </p:to>
                                    </p:set>
                                  </p:childTnLst>
                                </p:cTn>
                              </p:par>
                              <p:par>
                                <p:cTn id="104" presetID="10" presetClass="exit" presetSubtype="0" fill="hold" nodeType="withEffect">
                                  <p:stCondLst>
                                    <p:cond delay="0"/>
                                  </p:stCondLst>
                                  <p:childTnLst>
                                    <p:animEffect transition="out" filter="fade">
                                      <p:cBhvr>
                                        <p:cTn id="105" dur="500"/>
                                        <p:tgtEl>
                                          <p:spTgt spid="4"/>
                                        </p:tgtEl>
                                      </p:cBhvr>
                                    </p:animEffect>
                                    <p:set>
                                      <p:cBhvr>
                                        <p:cTn id="106" dur="1" fill="hold">
                                          <p:stCondLst>
                                            <p:cond delay="499"/>
                                          </p:stCondLst>
                                        </p:cTn>
                                        <p:tgtEl>
                                          <p:spTgt spid="4"/>
                                        </p:tgtEl>
                                        <p:attrNameLst>
                                          <p:attrName>style.visibility</p:attrName>
                                        </p:attrNameLst>
                                      </p:cBhvr>
                                      <p:to>
                                        <p:strVal val="hidden"/>
                                      </p:to>
                                    </p:set>
                                  </p:childTnLst>
                                </p:cTn>
                              </p:par>
                              <p:par>
                                <p:cTn id="107" presetID="10" presetClass="exit" presetSubtype="0" fill="hold" nodeType="withEffect">
                                  <p:stCondLst>
                                    <p:cond delay="0"/>
                                  </p:stCondLst>
                                  <p:childTnLst>
                                    <p:animEffect transition="out" filter="fade">
                                      <p:cBhvr>
                                        <p:cTn id="108" dur="500"/>
                                        <p:tgtEl>
                                          <p:spTgt spid="6"/>
                                        </p:tgtEl>
                                      </p:cBhvr>
                                    </p:animEffect>
                                    <p:set>
                                      <p:cBhvr>
                                        <p:cTn id="109" dur="1" fill="hold">
                                          <p:stCondLst>
                                            <p:cond delay="499"/>
                                          </p:stCondLst>
                                        </p:cTn>
                                        <p:tgtEl>
                                          <p:spTgt spid="6"/>
                                        </p:tgtEl>
                                        <p:attrNameLst>
                                          <p:attrName>style.visibility</p:attrName>
                                        </p:attrNameLst>
                                      </p:cBhvr>
                                      <p:to>
                                        <p:strVal val="hidden"/>
                                      </p:to>
                                    </p:set>
                                  </p:childTnLst>
                                </p:cTn>
                              </p:par>
                            </p:childTnLst>
                          </p:cTn>
                        </p:par>
                      </p:childTnLst>
                    </p:cTn>
                  </p:par>
                </p:childTnLst>
              </p:cTn>
              <p:nextCondLst>
                <p:cond evt="onClick" delay="0">
                  <p:tgtEl>
                    <p:spTgt spid="2"/>
                  </p:tgtEl>
                </p:cond>
              </p:nextCondLst>
            </p:seq>
            <p:seq concurrent="1" nextAc="seek">
              <p:cTn id="110" restart="whenNotActive" fill="hold" evtFilter="cancelBubble" nodeType="interactiveSeq">
                <p:stCondLst>
                  <p:cond evt="onClick" delay="0">
                    <p:tgtEl>
                      <p:spTgt spid="68"/>
                    </p:tgtEl>
                  </p:cond>
                </p:stCondLst>
                <p:endSync evt="end" delay="0">
                  <p:rtn val="all"/>
                </p:endSync>
                <p:childTnLst>
                  <p:par>
                    <p:cTn id="111" fill="hold">
                      <p:stCondLst>
                        <p:cond delay="0"/>
                      </p:stCondLst>
                      <p:childTnLst>
                        <p:par>
                          <p:cTn id="112" fill="hold">
                            <p:stCondLst>
                              <p:cond delay="0"/>
                            </p:stCondLst>
                            <p:childTnLst>
                              <p:par>
                                <p:cTn id="113" presetID="26" presetClass="emph" presetSubtype="0" fill="hold" nodeType="clickEffect">
                                  <p:stCondLst>
                                    <p:cond delay="0"/>
                                  </p:stCondLst>
                                  <p:childTnLst>
                                    <p:animEffect transition="out" filter="fade">
                                      <p:cBhvr>
                                        <p:cTn id="114" dur="500" tmFilter="0, 0; .2, .5; .8, .5; 1, 0"/>
                                        <p:tgtEl>
                                          <p:spTgt spid="68"/>
                                        </p:tgtEl>
                                      </p:cBhvr>
                                    </p:animEffect>
                                    <p:animScale>
                                      <p:cBhvr>
                                        <p:cTn id="115" dur="250" autoRev="1" fill="hold"/>
                                        <p:tgtEl>
                                          <p:spTgt spid="68"/>
                                        </p:tgtEl>
                                      </p:cBhvr>
                                      <p:by x="105000" y="105000"/>
                                    </p:animScale>
                                  </p:childTnLst>
                                  <p:subTnLst>
                                    <p:audio>
                                      <p:cMediaNode>
                                        <p:cTn display="0" masterRel="sameClick">
                                          <p:stCondLst>
                                            <p:cond evt="begin" delay="0">
                                              <p:tn val="113"/>
                                            </p:cond>
                                          </p:stCondLst>
                                          <p:endCondLst>
                                            <p:cond evt="onStopAudio" delay="0">
                                              <p:tgtEl>
                                                <p:sldTgt/>
                                              </p:tgtEl>
                                            </p:cond>
                                          </p:endCondLst>
                                        </p:cTn>
                                        <p:tgtEl>
                                          <p:sndTgt r:embed="rId18" name="click.wav"/>
                                        </p:tgtEl>
                                      </p:cMediaNode>
                                    </p:audio>
                                  </p:subTnLst>
                                </p:cTn>
                              </p:par>
                            </p:childTnLst>
                          </p:cTn>
                        </p:par>
                        <p:par>
                          <p:cTn id="116" fill="hold">
                            <p:stCondLst>
                              <p:cond delay="500"/>
                            </p:stCondLst>
                            <p:childTnLst>
                              <p:par>
                                <p:cTn id="117" presetID="10" presetClass="exit" presetSubtype="0" fill="hold" nodeType="afterEffect">
                                  <p:stCondLst>
                                    <p:cond delay="0"/>
                                  </p:stCondLst>
                                  <p:childTnLst>
                                    <p:animEffect transition="out" filter="fade">
                                      <p:cBhvr>
                                        <p:cTn id="118" dur="500"/>
                                        <p:tgtEl>
                                          <p:spTgt spid="33"/>
                                        </p:tgtEl>
                                      </p:cBhvr>
                                    </p:animEffect>
                                    <p:set>
                                      <p:cBhvr>
                                        <p:cTn id="119" dur="1" fill="hold">
                                          <p:stCondLst>
                                            <p:cond delay="499"/>
                                          </p:stCondLst>
                                        </p:cTn>
                                        <p:tgtEl>
                                          <p:spTgt spid="33"/>
                                        </p:tgtEl>
                                        <p:attrNameLst>
                                          <p:attrName>style.visibility</p:attrName>
                                        </p:attrNameLst>
                                      </p:cBhvr>
                                      <p:to>
                                        <p:strVal val="hidden"/>
                                      </p:to>
                                    </p:set>
                                  </p:childTnLst>
                                </p:cTn>
                              </p:par>
                              <p:par>
                                <p:cTn id="120" presetID="35" presetClass="path" presetSubtype="0" accel="50000" decel="50000" fill="hold" nodeType="withEffect">
                                  <p:stCondLst>
                                    <p:cond delay="0"/>
                                  </p:stCondLst>
                                  <p:childTnLst>
                                    <p:animMotion origin="layout" path="M 0.1599 -4.81481E-6 L -1.04167E-6 -4.81481E-6 " pathEditMode="relative" rAng="0" ptsTypes="AA">
                                      <p:cBhvr>
                                        <p:cTn id="121" dur="500" fill="hold"/>
                                        <p:tgtEl>
                                          <p:spTgt spid="68"/>
                                        </p:tgtEl>
                                        <p:attrNameLst>
                                          <p:attrName>ppt_x</p:attrName>
                                          <p:attrName>ppt_y</p:attrName>
                                        </p:attrNameLst>
                                      </p:cBhvr>
                                      <p:rCtr x="-7995" y="0"/>
                                    </p:animMotion>
                                  </p:childTnLst>
                                </p:cTn>
                              </p:par>
                              <p:par>
                                <p:cTn id="122" presetID="10" presetClass="entr" presetSubtype="0" fill="hold" nodeType="withEffect">
                                  <p:stCondLst>
                                    <p:cond delay="0"/>
                                  </p:stCondLst>
                                  <p:childTnLst>
                                    <p:set>
                                      <p:cBhvr>
                                        <p:cTn id="123" dur="1" fill="hold">
                                          <p:stCondLst>
                                            <p:cond delay="0"/>
                                          </p:stCondLst>
                                        </p:cTn>
                                        <p:tgtEl>
                                          <p:spTgt spid="31"/>
                                        </p:tgtEl>
                                        <p:attrNameLst>
                                          <p:attrName>style.visibility</p:attrName>
                                        </p:attrNameLst>
                                      </p:cBhvr>
                                      <p:to>
                                        <p:strVal val="visible"/>
                                      </p:to>
                                    </p:set>
                                    <p:animEffect transition="in" filter="fade">
                                      <p:cBhvr>
                                        <p:cTn id="124" dur="500"/>
                                        <p:tgtEl>
                                          <p:spTgt spid="31"/>
                                        </p:tgtEl>
                                      </p:cBhvr>
                                    </p:animEffect>
                                  </p:childTnLst>
                                </p:cTn>
                              </p:par>
                              <p:par>
                                <p:cTn id="125" presetID="10" presetClass="entr" presetSubtype="0" fill="hold" nodeType="withEffect">
                                  <p:stCondLst>
                                    <p:cond delay="0"/>
                                  </p:stCondLst>
                                  <p:childTnLst>
                                    <p:set>
                                      <p:cBhvr>
                                        <p:cTn id="126" dur="1" fill="hold">
                                          <p:stCondLst>
                                            <p:cond delay="0"/>
                                          </p:stCondLst>
                                        </p:cTn>
                                        <p:tgtEl>
                                          <p:spTgt spid="12"/>
                                        </p:tgtEl>
                                        <p:attrNameLst>
                                          <p:attrName>style.visibility</p:attrName>
                                        </p:attrNameLst>
                                      </p:cBhvr>
                                      <p:to>
                                        <p:strVal val="visible"/>
                                      </p:to>
                                    </p:set>
                                    <p:animEffect transition="in" filter="fade">
                                      <p:cBhvr>
                                        <p:cTn id="127" dur="500"/>
                                        <p:tgtEl>
                                          <p:spTgt spid="12"/>
                                        </p:tgtEl>
                                      </p:cBhvr>
                                    </p:animEffect>
                                  </p:childTnLst>
                                </p:cTn>
                              </p:par>
                              <p:par>
                                <p:cTn id="128" presetID="10" presetClass="entr" presetSubtype="0" fill="hold" nodeType="withEffect">
                                  <p:stCondLst>
                                    <p:cond delay="0"/>
                                  </p:stCondLst>
                                  <p:childTnLst>
                                    <p:set>
                                      <p:cBhvr>
                                        <p:cTn id="129" dur="1" fill="hold">
                                          <p:stCondLst>
                                            <p:cond delay="0"/>
                                          </p:stCondLst>
                                        </p:cTn>
                                        <p:tgtEl>
                                          <p:spTgt spid="2"/>
                                        </p:tgtEl>
                                        <p:attrNameLst>
                                          <p:attrName>style.visibility</p:attrName>
                                        </p:attrNameLst>
                                      </p:cBhvr>
                                      <p:to>
                                        <p:strVal val="visible"/>
                                      </p:to>
                                    </p:set>
                                    <p:animEffect transition="in" filter="fade">
                                      <p:cBhvr>
                                        <p:cTn id="130" dur="500"/>
                                        <p:tgtEl>
                                          <p:spTgt spid="2"/>
                                        </p:tgtEl>
                                      </p:cBhvr>
                                    </p:animEffect>
                                  </p:childTnLst>
                                </p:cTn>
                              </p:par>
                              <p:par>
                                <p:cTn id="131" presetID="10" presetClass="entr" presetSubtype="0" fill="hold" nodeType="withEffect">
                                  <p:stCondLst>
                                    <p:cond delay="0"/>
                                  </p:stCondLst>
                                  <p:childTnLst>
                                    <p:set>
                                      <p:cBhvr>
                                        <p:cTn id="132" dur="1" fill="hold">
                                          <p:stCondLst>
                                            <p:cond delay="0"/>
                                          </p:stCondLst>
                                        </p:cTn>
                                        <p:tgtEl>
                                          <p:spTgt spid="16"/>
                                        </p:tgtEl>
                                        <p:attrNameLst>
                                          <p:attrName>style.visibility</p:attrName>
                                        </p:attrNameLst>
                                      </p:cBhvr>
                                      <p:to>
                                        <p:strVal val="visible"/>
                                      </p:to>
                                    </p:set>
                                    <p:animEffect transition="in" filter="fade">
                                      <p:cBhvr>
                                        <p:cTn id="133" dur="500"/>
                                        <p:tgtEl>
                                          <p:spTgt spid="16"/>
                                        </p:tgtEl>
                                      </p:cBhvr>
                                    </p:animEffect>
                                  </p:childTnLst>
                                </p:cTn>
                              </p:par>
                              <p:par>
                                <p:cTn id="134" presetID="10" presetClass="entr" presetSubtype="0" fill="hold" nodeType="withEffect">
                                  <p:stCondLst>
                                    <p:cond delay="0"/>
                                  </p:stCondLst>
                                  <p:childTnLst>
                                    <p:set>
                                      <p:cBhvr>
                                        <p:cTn id="135" dur="1" fill="hold">
                                          <p:stCondLst>
                                            <p:cond delay="0"/>
                                          </p:stCondLst>
                                        </p:cTn>
                                        <p:tgtEl>
                                          <p:spTgt spid="4"/>
                                        </p:tgtEl>
                                        <p:attrNameLst>
                                          <p:attrName>style.visibility</p:attrName>
                                        </p:attrNameLst>
                                      </p:cBhvr>
                                      <p:to>
                                        <p:strVal val="visible"/>
                                      </p:to>
                                    </p:set>
                                    <p:animEffect transition="in" filter="fade">
                                      <p:cBhvr>
                                        <p:cTn id="136" dur="500"/>
                                        <p:tgtEl>
                                          <p:spTgt spid="4"/>
                                        </p:tgtEl>
                                      </p:cBhvr>
                                    </p:animEffect>
                                  </p:childTnLst>
                                </p:cTn>
                              </p:par>
                              <p:par>
                                <p:cTn id="137" presetID="10" presetClass="entr" presetSubtype="0" fill="hold" nodeType="withEffect">
                                  <p:stCondLst>
                                    <p:cond delay="0"/>
                                  </p:stCondLst>
                                  <p:childTnLst>
                                    <p:set>
                                      <p:cBhvr>
                                        <p:cTn id="138" dur="1" fill="hold">
                                          <p:stCondLst>
                                            <p:cond delay="0"/>
                                          </p:stCondLst>
                                        </p:cTn>
                                        <p:tgtEl>
                                          <p:spTgt spid="6"/>
                                        </p:tgtEl>
                                        <p:attrNameLst>
                                          <p:attrName>style.visibility</p:attrName>
                                        </p:attrNameLst>
                                      </p:cBhvr>
                                      <p:to>
                                        <p:strVal val="visible"/>
                                      </p:to>
                                    </p:set>
                                    <p:animEffect transition="in" filter="fade">
                                      <p:cBhvr>
                                        <p:cTn id="139" dur="500"/>
                                        <p:tgtEl>
                                          <p:spTgt spid="6"/>
                                        </p:tgtEl>
                                      </p:cBhvr>
                                    </p:animEffect>
                                  </p:childTnLst>
                                </p:cTn>
                              </p:par>
                            </p:childTnLst>
                          </p:cTn>
                        </p:par>
                      </p:childTnLst>
                    </p:cTn>
                  </p:par>
                </p:childTnLst>
              </p:cTn>
              <p:nextCondLst>
                <p:cond evt="onClick" delay="0">
                  <p:tgtEl>
                    <p:spTgt spid="68"/>
                  </p:tgtEl>
                </p:cond>
              </p:nextCondLst>
            </p:seq>
            <p:seq concurrent="1" nextAc="seek">
              <p:cTn id="140" restart="whenNotActive" fill="hold" evtFilter="cancelBubble" nodeType="interactiveSeq">
                <p:stCondLst>
                  <p:cond evt="onClick" delay="0">
                    <p:tgtEl>
                      <p:spTgt spid="15"/>
                    </p:tgtEl>
                  </p:cond>
                </p:stCondLst>
                <p:endSync evt="end" delay="0">
                  <p:rtn val="all"/>
                </p:endSync>
                <p:childTnLst>
                  <p:par>
                    <p:cTn id="141" fill="hold">
                      <p:stCondLst>
                        <p:cond delay="0"/>
                      </p:stCondLst>
                      <p:childTnLst>
                        <p:par>
                          <p:cTn id="142" fill="hold">
                            <p:stCondLst>
                              <p:cond delay="0"/>
                            </p:stCondLst>
                            <p:childTnLst>
                              <p:par>
                                <p:cTn id="143" presetID="26" presetClass="emph" presetSubtype="0" fill="hold" nodeType="clickEffect">
                                  <p:stCondLst>
                                    <p:cond delay="0"/>
                                  </p:stCondLst>
                                  <p:childTnLst>
                                    <p:animEffect transition="out" filter="fade">
                                      <p:cBhvr>
                                        <p:cTn id="144" dur="500" tmFilter="0, 0; .2, .5; .8, .5; 1, 0"/>
                                        <p:tgtEl>
                                          <p:spTgt spid="15"/>
                                        </p:tgtEl>
                                      </p:cBhvr>
                                    </p:animEffect>
                                    <p:animScale>
                                      <p:cBhvr>
                                        <p:cTn id="145" dur="250" autoRev="1" fill="hold"/>
                                        <p:tgtEl>
                                          <p:spTgt spid="15"/>
                                        </p:tgtEl>
                                      </p:cBhvr>
                                      <p:by x="105000" y="105000"/>
                                    </p:animScale>
                                  </p:childTnLst>
                                  <p:subTnLst>
                                    <p:audio>
                                      <p:cMediaNode>
                                        <p:cTn display="0" masterRel="sameClick">
                                          <p:stCondLst>
                                            <p:cond evt="begin" delay="0">
                                              <p:tn val="143"/>
                                            </p:cond>
                                          </p:stCondLst>
                                          <p:endCondLst>
                                            <p:cond evt="onStopAudio" delay="0">
                                              <p:tgtEl>
                                                <p:sldTgt/>
                                              </p:tgtEl>
                                            </p:cond>
                                          </p:endCondLst>
                                        </p:cTn>
                                        <p:tgtEl>
                                          <p:sndTgt r:embed="rId18" name="click.wav"/>
                                        </p:tgtEl>
                                      </p:cMediaNode>
                                    </p:audio>
                                  </p:subTnLst>
                                </p:cTn>
                              </p:par>
                            </p:childTnLst>
                          </p:cTn>
                        </p:par>
                        <p:par>
                          <p:cTn id="146" fill="hold">
                            <p:stCondLst>
                              <p:cond delay="500"/>
                            </p:stCondLst>
                            <p:childTnLst>
                              <p:par>
                                <p:cTn id="147" presetID="1" presetClass="mediacall" presetSubtype="0" fill="hold" nodeType="afterEffect">
                                  <p:stCondLst>
                                    <p:cond delay="0"/>
                                  </p:stCondLst>
                                  <p:childTnLst>
                                    <p:cmd type="call" cmd="playFrom(0.0)">
                                      <p:cBhvr>
                                        <p:cTn id="148" dur="4995" fill="hold"/>
                                        <p:tgtEl>
                                          <p:spTgt spid="7"/>
                                        </p:tgtEl>
                                      </p:cBhvr>
                                    </p:cmd>
                                  </p:childTnLst>
                                </p:cTn>
                              </p:par>
                              <p:par>
                                <p:cTn id="149" presetID="1" presetClass="entr" presetSubtype="0" fill="hold" nodeType="withEffect">
                                  <p:stCondLst>
                                    <p:cond delay="0"/>
                                  </p:stCondLst>
                                  <p:childTnLst>
                                    <p:set>
                                      <p:cBhvr>
                                        <p:cTn id="150" dur="1" fill="hold">
                                          <p:stCondLst>
                                            <p:cond delay="0"/>
                                          </p:stCondLst>
                                        </p:cTn>
                                        <p:tgtEl>
                                          <p:spTgt spid="13"/>
                                        </p:tgtEl>
                                        <p:attrNameLst>
                                          <p:attrName>style.visibility</p:attrName>
                                        </p:attrNameLst>
                                      </p:cBhvr>
                                      <p:to>
                                        <p:strVal val="visible"/>
                                      </p:to>
                                    </p:set>
                                  </p:childTnLst>
                                </p:cTn>
                              </p:par>
                              <p:par>
                                <p:cTn id="151" presetID="63" presetClass="path" presetSubtype="0" accel="50000" decel="50000" fill="hold" nodeType="withEffect">
                                  <p:stCondLst>
                                    <p:cond delay="0"/>
                                  </p:stCondLst>
                                  <p:childTnLst>
                                    <p:animMotion origin="layout" path="M 6.25E-7 -4.81481E-6 L 0.1599 -4.81481E-6 " pathEditMode="relative" rAng="0" ptsTypes="AA">
                                      <p:cBhvr>
                                        <p:cTn id="152" dur="500" fill="hold"/>
                                        <p:tgtEl>
                                          <p:spTgt spid="14"/>
                                        </p:tgtEl>
                                        <p:attrNameLst>
                                          <p:attrName>ppt_x</p:attrName>
                                          <p:attrName>ppt_y</p:attrName>
                                        </p:attrNameLst>
                                      </p:cBhvr>
                                      <p:rCtr x="7995" y="0"/>
                                    </p:animMotion>
                                  </p:childTnLst>
                                </p:cTn>
                              </p:par>
                              <p:par>
                                <p:cTn id="153" presetID="10" presetClass="exit" presetSubtype="0" fill="hold" nodeType="withEffect">
                                  <p:stCondLst>
                                    <p:cond delay="0"/>
                                  </p:stCondLst>
                                  <p:childTnLst>
                                    <p:animEffect transition="out" filter="fade">
                                      <p:cBhvr>
                                        <p:cTn id="154" dur="500"/>
                                        <p:tgtEl>
                                          <p:spTgt spid="31"/>
                                        </p:tgtEl>
                                      </p:cBhvr>
                                    </p:animEffect>
                                    <p:set>
                                      <p:cBhvr>
                                        <p:cTn id="155" dur="1" fill="hold">
                                          <p:stCondLst>
                                            <p:cond delay="499"/>
                                          </p:stCondLst>
                                        </p:cTn>
                                        <p:tgtEl>
                                          <p:spTgt spid="31"/>
                                        </p:tgtEl>
                                        <p:attrNameLst>
                                          <p:attrName>style.visibility</p:attrName>
                                        </p:attrNameLst>
                                      </p:cBhvr>
                                      <p:to>
                                        <p:strVal val="hidden"/>
                                      </p:to>
                                    </p:set>
                                  </p:childTnLst>
                                </p:cTn>
                              </p:par>
                              <p:par>
                                <p:cTn id="156" presetID="10" presetClass="exit" presetSubtype="0" fill="hold" nodeType="withEffect">
                                  <p:stCondLst>
                                    <p:cond delay="0"/>
                                  </p:stCondLst>
                                  <p:childTnLst>
                                    <p:animEffect transition="out" filter="fade">
                                      <p:cBhvr>
                                        <p:cTn id="157" dur="500"/>
                                        <p:tgtEl>
                                          <p:spTgt spid="12"/>
                                        </p:tgtEl>
                                      </p:cBhvr>
                                    </p:animEffect>
                                    <p:set>
                                      <p:cBhvr>
                                        <p:cTn id="158" dur="1" fill="hold">
                                          <p:stCondLst>
                                            <p:cond delay="499"/>
                                          </p:stCondLst>
                                        </p:cTn>
                                        <p:tgtEl>
                                          <p:spTgt spid="12"/>
                                        </p:tgtEl>
                                        <p:attrNameLst>
                                          <p:attrName>style.visibility</p:attrName>
                                        </p:attrNameLst>
                                      </p:cBhvr>
                                      <p:to>
                                        <p:strVal val="hidden"/>
                                      </p:to>
                                    </p:set>
                                  </p:childTnLst>
                                </p:cTn>
                              </p:par>
                              <p:par>
                                <p:cTn id="159" presetID="10" presetClass="exit" presetSubtype="0" fill="hold" nodeType="withEffect">
                                  <p:stCondLst>
                                    <p:cond delay="0"/>
                                  </p:stCondLst>
                                  <p:childTnLst>
                                    <p:animEffect transition="out" filter="fade">
                                      <p:cBhvr>
                                        <p:cTn id="160" dur="500"/>
                                        <p:tgtEl>
                                          <p:spTgt spid="2"/>
                                        </p:tgtEl>
                                      </p:cBhvr>
                                    </p:animEffect>
                                    <p:set>
                                      <p:cBhvr>
                                        <p:cTn id="161" dur="1" fill="hold">
                                          <p:stCondLst>
                                            <p:cond delay="499"/>
                                          </p:stCondLst>
                                        </p:cTn>
                                        <p:tgtEl>
                                          <p:spTgt spid="2"/>
                                        </p:tgtEl>
                                        <p:attrNameLst>
                                          <p:attrName>style.visibility</p:attrName>
                                        </p:attrNameLst>
                                      </p:cBhvr>
                                      <p:to>
                                        <p:strVal val="hidden"/>
                                      </p:to>
                                    </p:set>
                                  </p:childTnLst>
                                </p:cTn>
                              </p:par>
                              <p:par>
                                <p:cTn id="162" presetID="10" presetClass="exit" presetSubtype="0" fill="hold" nodeType="withEffect">
                                  <p:stCondLst>
                                    <p:cond delay="0"/>
                                  </p:stCondLst>
                                  <p:childTnLst>
                                    <p:animEffect transition="out" filter="fade">
                                      <p:cBhvr>
                                        <p:cTn id="163" dur="500"/>
                                        <p:tgtEl>
                                          <p:spTgt spid="16"/>
                                        </p:tgtEl>
                                      </p:cBhvr>
                                    </p:animEffect>
                                    <p:set>
                                      <p:cBhvr>
                                        <p:cTn id="164" dur="1" fill="hold">
                                          <p:stCondLst>
                                            <p:cond delay="499"/>
                                          </p:stCondLst>
                                        </p:cTn>
                                        <p:tgtEl>
                                          <p:spTgt spid="16"/>
                                        </p:tgtEl>
                                        <p:attrNameLst>
                                          <p:attrName>style.visibility</p:attrName>
                                        </p:attrNameLst>
                                      </p:cBhvr>
                                      <p:to>
                                        <p:strVal val="hidden"/>
                                      </p:to>
                                    </p:set>
                                  </p:childTnLst>
                                </p:cTn>
                              </p:par>
                              <p:par>
                                <p:cTn id="165" presetID="10" presetClass="exit" presetSubtype="0" fill="hold" nodeType="withEffect">
                                  <p:stCondLst>
                                    <p:cond delay="0"/>
                                  </p:stCondLst>
                                  <p:childTnLst>
                                    <p:animEffect transition="out" filter="fade">
                                      <p:cBhvr>
                                        <p:cTn id="166" dur="500"/>
                                        <p:tgtEl>
                                          <p:spTgt spid="15"/>
                                        </p:tgtEl>
                                      </p:cBhvr>
                                    </p:animEffect>
                                    <p:set>
                                      <p:cBhvr>
                                        <p:cTn id="167" dur="1" fill="hold">
                                          <p:stCondLst>
                                            <p:cond delay="499"/>
                                          </p:stCondLst>
                                        </p:cTn>
                                        <p:tgtEl>
                                          <p:spTgt spid="15"/>
                                        </p:tgtEl>
                                        <p:attrNameLst>
                                          <p:attrName>style.visibility</p:attrName>
                                        </p:attrNameLst>
                                      </p:cBhvr>
                                      <p:to>
                                        <p:strVal val="hidden"/>
                                      </p:to>
                                    </p:set>
                                  </p:childTnLst>
                                </p:cTn>
                              </p:par>
                              <p:par>
                                <p:cTn id="168" presetID="10" presetClass="exit" presetSubtype="0" fill="hold" nodeType="withEffect">
                                  <p:stCondLst>
                                    <p:cond delay="0"/>
                                  </p:stCondLst>
                                  <p:childTnLst>
                                    <p:animEffect transition="out" filter="fade">
                                      <p:cBhvr>
                                        <p:cTn id="169" dur="500"/>
                                        <p:tgtEl>
                                          <p:spTgt spid="18"/>
                                        </p:tgtEl>
                                      </p:cBhvr>
                                    </p:animEffect>
                                    <p:set>
                                      <p:cBhvr>
                                        <p:cTn id="170" dur="1" fill="hold">
                                          <p:stCondLst>
                                            <p:cond delay="499"/>
                                          </p:stCondLst>
                                        </p:cTn>
                                        <p:tgtEl>
                                          <p:spTgt spid="18"/>
                                        </p:tgtEl>
                                        <p:attrNameLst>
                                          <p:attrName>style.visibility</p:attrName>
                                        </p:attrNameLst>
                                      </p:cBhvr>
                                      <p:to>
                                        <p:strVal val="hidden"/>
                                      </p:to>
                                    </p:set>
                                  </p:childTnLst>
                                </p:cTn>
                              </p:par>
                              <p:par>
                                <p:cTn id="171" presetID="10" presetClass="exit" presetSubtype="0" fill="hold" nodeType="withEffect">
                                  <p:stCondLst>
                                    <p:cond delay="0"/>
                                  </p:stCondLst>
                                  <p:childTnLst>
                                    <p:animEffect transition="out" filter="fade">
                                      <p:cBhvr>
                                        <p:cTn id="172" dur="500"/>
                                        <p:tgtEl>
                                          <p:spTgt spid="20"/>
                                        </p:tgtEl>
                                      </p:cBhvr>
                                    </p:animEffect>
                                    <p:set>
                                      <p:cBhvr>
                                        <p:cTn id="173" dur="1" fill="hold">
                                          <p:stCondLst>
                                            <p:cond delay="499"/>
                                          </p:stCondLst>
                                        </p:cTn>
                                        <p:tgtEl>
                                          <p:spTgt spid="20"/>
                                        </p:tgtEl>
                                        <p:attrNameLst>
                                          <p:attrName>style.visibility</p:attrName>
                                        </p:attrNameLst>
                                      </p:cBhvr>
                                      <p:to>
                                        <p:strVal val="hidden"/>
                                      </p:to>
                                    </p:set>
                                  </p:childTnLst>
                                </p:cTn>
                              </p:par>
                              <p:par>
                                <p:cTn id="174" presetID="10" presetClass="exit" presetSubtype="0" fill="hold" nodeType="withEffect">
                                  <p:stCondLst>
                                    <p:cond delay="0"/>
                                  </p:stCondLst>
                                  <p:childTnLst>
                                    <p:animEffect transition="out" filter="fade">
                                      <p:cBhvr>
                                        <p:cTn id="175" dur="500"/>
                                        <p:tgtEl>
                                          <p:spTgt spid="17"/>
                                        </p:tgtEl>
                                      </p:cBhvr>
                                    </p:animEffect>
                                    <p:set>
                                      <p:cBhvr>
                                        <p:cTn id="176" dur="1" fill="hold">
                                          <p:stCondLst>
                                            <p:cond delay="499"/>
                                          </p:stCondLst>
                                        </p:cTn>
                                        <p:tgtEl>
                                          <p:spTgt spid="17"/>
                                        </p:tgtEl>
                                        <p:attrNameLst>
                                          <p:attrName>style.visibility</p:attrName>
                                        </p:attrNameLst>
                                      </p:cBhvr>
                                      <p:to>
                                        <p:strVal val="hidden"/>
                                      </p:to>
                                    </p:set>
                                  </p:childTnLst>
                                </p:cTn>
                              </p:par>
                              <p:par>
                                <p:cTn id="177" presetID="10" presetClass="exit" presetSubtype="0" fill="hold" nodeType="withEffect">
                                  <p:stCondLst>
                                    <p:cond delay="0"/>
                                  </p:stCondLst>
                                  <p:childTnLst>
                                    <p:animEffect transition="out" filter="fade">
                                      <p:cBhvr>
                                        <p:cTn id="178" dur="500"/>
                                        <p:tgtEl>
                                          <p:spTgt spid="21"/>
                                        </p:tgtEl>
                                      </p:cBhvr>
                                    </p:animEffect>
                                    <p:set>
                                      <p:cBhvr>
                                        <p:cTn id="179" dur="1" fill="hold">
                                          <p:stCondLst>
                                            <p:cond delay="499"/>
                                          </p:stCondLst>
                                        </p:cTn>
                                        <p:tgtEl>
                                          <p:spTgt spid="21"/>
                                        </p:tgtEl>
                                        <p:attrNameLst>
                                          <p:attrName>style.visibility</p:attrName>
                                        </p:attrNameLst>
                                      </p:cBhvr>
                                      <p:to>
                                        <p:strVal val="hidden"/>
                                      </p:to>
                                    </p:set>
                                  </p:childTnLst>
                                </p:cTn>
                              </p:par>
                              <p:par>
                                <p:cTn id="180" presetID="10" presetClass="exit" presetSubtype="0" fill="hold" nodeType="withEffect">
                                  <p:stCondLst>
                                    <p:cond delay="0"/>
                                  </p:stCondLst>
                                  <p:childTnLst>
                                    <p:animEffect transition="out" filter="fade">
                                      <p:cBhvr>
                                        <p:cTn id="181" dur="500"/>
                                        <p:tgtEl>
                                          <p:spTgt spid="19"/>
                                        </p:tgtEl>
                                      </p:cBhvr>
                                    </p:animEffect>
                                    <p:set>
                                      <p:cBhvr>
                                        <p:cTn id="182" dur="1" fill="hold">
                                          <p:stCondLst>
                                            <p:cond delay="499"/>
                                          </p:stCondLst>
                                        </p:cTn>
                                        <p:tgtEl>
                                          <p:spTgt spid="19"/>
                                        </p:tgtEl>
                                        <p:attrNameLst>
                                          <p:attrName>style.visibility</p:attrName>
                                        </p:attrNameLst>
                                      </p:cBhvr>
                                      <p:to>
                                        <p:strVal val="hidden"/>
                                      </p:to>
                                    </p:set>
                                  </p:childTnLst>
                                </p:cTn>
                              </p:par>
                              <p:par>
                                <p:cTn id="183" presetID="10" presetClass="exit" presetSubtype="0" fill="hold" nodeType="withEffect">
                                  <p:stCondLst>
                                    <p:cond delay="0"/>
                                  </p:stCondLst>
                                  <p:childTnLst>
                                    <p:animEffect transition="out" filter="fade">
                                      <p:cBhvr>
                                        <p:cTn id="184" dur="500"/>
                                        <p:tgtEl>
                                          <p:spTgt spid="4"/>
                                        </p:tgtEl>
                                      </p:cBhvr>
                                    </p:animEffect>
                                    <p:set>
                                      <p:cBhvr>
                                        <p:cTn id="185" dur="1" fill="hold">
                                          <p:stCondLst>
                                            <p:cond delay="499"/>
                                          </p:stCondLst>
                                        </p:cTn>
                                        <p:tgtEl>
                                          <p:spTgt spid="4"/>
                                        </p:tgtEl>
                                        <p:attrNameLst>
                                          <p:attrName>style.visibility</p:attrName>
                                        </p:attrNameLst>
                                      </p:cBhvr>
                                      <p:to>
                                        <p:strVal val="hidden"/>
                                      </p:to>
                                    </p:set>
                                  </p:childTnLst>
                                </p:cTn>
                              </p:par>
                              <p:par>
                                <p:cTn id="186" presetID="10" presetClass="exit" presetSubtype="0" fill="hold" nodeType="withEffect">
                                  <p:stCondLst>
                                    <p:cond delay="0"/>
                                  </p:stCondLst>
                                  <p:childTnLst>
                                    <p:animEffect transition="out" filter="fade">
                                      <p:cBhvr>
                                        <p:cTn id="187" dur="500"/>
                                        <p:tgtEl>
                                          <p:spTgt spid="6"/>
                                        </p:tgtEl>
                                      </p:cBhvr>
                                    </p:animEffect>
                                    <p:set>
                                      <p:cBhvr>
                                        <p:cTn id="188" dur="1" fill="hold">
                                          <p:stCondLst>
                                            <p:cond delay="499"/>
                                          </p:stCondLst>
                                        </p:cTn>
                                        <p:tgtEl>
                                          <p:spTgt spid="6"/>
                                        </p:tgtEl>
                                        <p:attrNameLst>
                                          <p:attrName>style.visibility</p:attrName>
                                        </p:attrNameLst>
                                      </p:cBhvr>
                                      <p:to>
                                        <p:strVal val="hidden"/>
                                      </p:to>
                                    </p:set>
                                  </p:childTnLst>
                                </p:cTn>
                              </p:par>
                            </p:childTnLst>
                          </p:cTn>
                        </p:par>
                      </p:childTnLst>
                    </p:cTn>
                  </p:par>
                </p:childTnLst>
              </p:cTn>
              <p:nextCondLst>
                <p:cond evt="onClick" delay="0">
                  <p:tgtEl>
                    <p:spTgt spid="15"/>
                  </p:tgtEl>
                </p:cond>
              </p:nextCondLst>
            </p:seq>
            <p:seq concurrent="1" nextAc="seek">
              <p:cTn id="189" restart="whenNotActive" fill="hold" evtFilter="cancelBubble" nodeType="interactiveSeq">
                <p:stCondLst>
                  <p:cond evt="onClick" delay="0">
                    <p:tgtEl>
                      <p:spTgt spid="14"/>
                    </p:tgtEl>
                  </p:cond>
                </p:stCondLst>
                <p:endSync evt="end" delay="0">
                  <p:rtn val="all"/>
                </p:endSync>
                <p:childTnLst>
                  <p:par>
                    <p:cTn id="190" fill="hold">
                      <p:stCondLst>
                        <p:cond delay="0"/>
                      </p:stCondLst>
                      <p:childTnLst>
                        <p:par>
                          <p:cTn id="191" fill="hold">
                            <p:stCondLst>
                              <p:cond delay="0"/>
                            </p:stCondLst>
                            <p:childTnLst>
                              <p:par>
                                <p:cTn id="192" presetID="26" presetClass="emph" presetSubtype="0" fill="hold" nodeType="clickEffect">
                                  <p:stCondLst>
                                    <p:cond delay="0"/>
                                  </p:stCondLst>
                                  <p:childTnLst>
                                    <p:animEffect transition="out" filter="fade">
                                      <p:cBhvr>
                                        <p:cTn id="193" dur="500" tmFilter="0, 0; .2, .5; .8, .5; 1, 0"/>
                                        <p:tgtEl>
                                          <p:spTgt spid="14"/>
                                        </p:tgtEl>
                                      </p:cBhvr>
                                    </p:animEffect>
                                    <p:animScale>
                                      <p:cBhvr>
                                        <p:cTn id="194" dur="250" autoRev="1" fill="hold"/>
                                        <p:tgtEl>
                                          <p:spTgt spid="14"/>
                                        </p:tgtEl>
                                      </p:cBhvr>
                                      <p:by x="105000" y="105000"/>
                                    </p:animScale>
                                  </p:childTnLst>
                                  <p:subTnLst>
                                    <p:audio>
                                      <p:cMediaNode>
                                        <p:cTn display="0" masterRel="sameClick">
                                          <p:stCondLst>
                                            <p:cond evt="begin" delay="0">
                                              <p:tn val="192"/>
                                            </p:cond>
                                          </p:stCondLst>
                                          <p:endCondLst>
                                            <p:cond evt="onStopAudio" delay="0">
                                              <p:tgtEl>
                                                <p:sldTgt/>
                                              </p:tgtEl>
                                            </p:cond>
                                          </p:endCondLst>
                                        </p:cTn>
                                        <p:tgtEl>
                                          <p:sndTgt r:embed="rId18" name="click.wav"/>
                                        </p:tgtEl>
                                      </p:cMediaNode>
                                    </p:audio>
                                  </p:subTnLst>
                                </p:cTn>
                              </p:par>
                              <p:par>
                                <p:cTn id="195" presetID="35" presetClass="path" presetSubtype="0" accel="50000" decel="50000" fill="hold" nodeType="withEffect">
                                  <p:stCondLst>
                                    <p:cond delay="0"/>
                                  </p:stCondLst>
                                  <p:childTnLst>
                                    <p:animMotion origin="layout" path="M 0.1599 -4.81481E-6 L 6.25E-7 -4.81481E-6 " pathEditMode="relative" rAng="0" ptsTypes="AA">
                                      <p:cBhvr>
                                        <p:cTn id="196" dur="500" fill="hold"/>
                                        <p:tgtEl>
                                          <p:spTgt spid="14"/>
                                        </p:tgtEl>
                                        <p:attrNameLst>
                                          <p:attrName>ppt_x</p:attrName>
                                          <p:attrName>ppt_y</p:attrName>
                                        </p:attrNameLst>
                                      </p:cBhvr>
                                      <p:rCtr x="-7995" y="0"/>
                                    </p:animMotion>
                                  </p:childTnLst>
                                </p:cTn>
                              </p:par>
                            </p:childTnLst>
                          </p:cTn>
                        </p:par>
                        <p:par>
                          <p:cTn id="197" fill="hold">
                            <p:stCondLst>
                              <p:cond delay="500"/>
                            </p:stCondLst>
                            <p:childTnLst>
                              <p:par>
                                <p:cTn id="198" presetID="1" presetClass="exit" presetSubtype="0" fill="hold" nodeType="afterEffect">
                                  <p:stCondLst>
                                    <p:cond delay="0"/>
                                  </p:stCondLst>
                                  <p:childTnLst>
                                    <p:set>
                                      <p:cBhvr>
                                        <p:cTn id="199" dur="1" fill="hold">
                                          <p:stCondLst>
                                            <p:cond delay="0"/>
                                          </p:stCondLst>
                                        </p:cTn>
                                        <p:tgtEl>
                                          <p:spTgt spid="13"/>
                                        </p:tgtEl>
                                        <p:attrNameLst>
                                          <p:attrName>style.visibility</p:attrName>
                                        </p:attrNameLst>
                                      </p:cBhvr>
                                      <p:to>
                                        <p:strVal val="hidden"/>
                                      </p:to>
                                    </p:set>
                                  </p:childTnLst>
                                </p:cTn>
                              </p:par>
                              <p:par>
                                <p:cTn id="200" presetID="10" presetClass="entr" presetSubtype="0" fill="hold" nodeType="withEffect">
                                  <p:stCondLst>
                                    <p:cond delay="0"/>
                                  </p:stCondLst>
                                  <p:childTnLst>
                                    <p:set>
                                      <p:cBhvr>
                                        <p:cTn id="201" dur="1" fill="hold">
                                          <p:stCondLst>
                                            <p:cond delay="0"/>
                                          </p:stCondLst>
                                        </p:cTn>
                                        <p:tgtEl>
                                          <p:spTgt spid="31"/>
                                        </p:tgtEl>
                                        <p:attrNameLst>
                                          <p:attrName>style.visibility</p:attrName>
                                        </p:attrNameLst>
                                      </p:cBhvr>
                                      <p:to>
                                        <p:strVal val="visible"/>
                                      </p:to>
                                    </p:set>
                                    <p:animEffect transition="in" filter="fade">
                                      <p:cBhvr>
                                        <p:cTn id="202" dur="500"/>
                                        <p:tgtEl>
                                          <p:spTgt spid="31"/>
                                        </p:tgtEl>
                                      </p:cBhvr>
                                    </p:animEffect>
                                  </p:childTnLst>
                                </p:cTn>
                              </p:par>
                              <p:par>
                                <p:cTn id="203" presetID="10" presetClass="entr" presetSubtype="0" fill="hold" nodeType="withEffect">
                                  <p:stCondLst>
                                    <p:cond delay="0"/>
                                  </p:stCondLst>
                                  <p:childTnLst>
                                    <p:set>
                                      <p:cBhvr>
                                        <p:cTn id="204" dur="1" fill="hold">
                                          <p:stCondLst>
                                            <p:cond delay="0"/>
                                          </p:stCondLst>
                                        </p:cTn>
                                        <p:tgtEl>
                                          <p:spTgt spid="12"/>
                                        </p:tgtEl>
                                        <p:attrNameLst>
                                          <p:attrName>style.visibility</p:attrName>
                                        </p:attrNameLst>
                                      </p:cBhvr>
                                      <p:to>
                                        <p:strVal val="visible"/>
                                      </p:to>
                                    </p:set>
                                    <p:animEffect transition="in" filter="fade">
                                      <p:cBhvr>
                                        <p:cTn id="205" dur="500"/>
                                        <p:tgtEl>
                                          <p:spTgt spid="12"/>
                                        </p:tgtEl>
                                      </p:cBhvr>
                                    </p:animEffect>
                                  </p:childTnLst>
                                </p:cTn>
                              </p:par>
                              <p:par>
                                <p:cTn id="206" presetID="10" presetClass="entr" presetSubtype="0" fill="hold" nodeType="withEffect">
                                  <p:stCondLst>
                                    <p:cond delay="0"/>
                                  </p:stCondLst>
                                  <p:childTnLst>
                                    <p:set>
                                      <p:cBhvr>
                                        <p:cTn id="207" dur="1" fill="hold">
                                          <p:stCondLst>
                                            <p:cond delay="0"/>
                                          </p:stCondLst>
                                        </p:cTn>
                                        <p:tgtEl>
                                          <p:spTgt spid="2"/>
                                        </p:tgtEl>
                                        <p:attrNameLst>
                                          <p:attrName>style.visibility</p:attrName>
                                        </p:attrNameLst>
                                      </p:cBhvr>
                                      <p:to>
                                        <p:strVal val="visible"/>
                                      </p:to>
                                    </p:set>
                                    <p:animEffect transition="in" filter="fade">
                                      <p:cBhvr>
                                        <p:cTn id="208" dur="500"/>
                                        <p:tgtEl>
                                          <p:spTgt spid="2"/>
                                        </p:tgtEl>
                                      </p:cBhvr>
                                    </p:animEffect>
                                  </p:childTnLst>
                                </p:cTn>
                              </p:par>
                              <p:par>
                                <p:cTn id="209" presetID="10" presetClass="entr" presetSubtype="0" fill="hold" nodeType="withEffect">
                                  <p:stCondLst>
                                    <p:cond delay="0"/>
                                  </p:stCondLst>
                                  <p:childTnLst>
                                    <p:set>
                                      <p:cBhvr>
                                        <p:cTn id="210" dur="1" fill="hold">
                                          <p:stCondLst>
                                            <p:cond delay="0"/>
                                          </p:stCondLst>
                                        </p:cTn>
                                        <p:tgtEl>
                                          <p:spTgt spid="16"/>
                                        </p:tgtEl>
                                        <p:attrNameLst>
                                          <p:attrName>style.visibility</p:attrName>
                                        </p:attrNameLst>
                                      </p:cBhvr>
                                      <p:to>
                                        <p:strVal val="visible"/>
                                      </p:to>
                                    </p:set>
                                    <p:animEffect transition="in" filter="fade">
                                      <p:cBhvr>
                                        <p:cTn id="211" dur="500"/>
                                        <p:tgtEl>
                                          <p:spTgt spid="16"/>
                                        </p:tgtEl>
                                      </p:cBhvr>
                                    </p:animEffect>
                                  </p:childTnLst>
                                </p:cTn>
                              </p:par>
                              <p:par>
                                <p:cTn id="212" presetID="10" presetClass="entr" presetSubtype="0" fill="hold" nodeType="withEffect">
                                  <p:stCondLst>
                                    <p:cond delay="0"/>
                                  </p:stCondLst>
                                  <p:childTnLst>
                                    <p:set>
                                      <p:cBhvr>
                                        <p:cTn id="213" dur="1" fill="hold">
                                          <p:stCondLst>
                                            <p:cond delay="0"/>
                                          </p:stCondLst>
                                        </p:cTn>
                                        <p:tgtEl>
                                          <p:spTgt spid="15"/>
                                        </p:tgtEl>
                                        <p:attrNameLst>
                                          <p:attrName>style.visibility</p:attrName>
                                        </p:attrNameLst>
                                      </p:cBhvr>
                                      <p:to>
                                        <p:strVal val="visible"/>
                                      </p:to>
                                    </p:set>
                                    <p:animEffect transition="in" filter="fade">
                                      <p:cBhvr>
                                        <p:cTn id="214" dur="500"/>
                                        <p:tgtEl>
                                          <p:spTgt spid="15"/>
                                        </p:tgtEl>
                                      </p:cBhvr>
                                    </p:animEffect>
                                  </p:childTnLst>
                                </p:cTn>
                              </p:par>
                              <p:par>
                                <p:cTn id="215" presetID="10" presetClass="entr" presetSubtype="0" fill="hold" nodeType="withEffect">
                                  <p:stCondLst>
                                    <p:cond delay="0"/>
                                  </p:stCondLst>
                                  <p:childTnLst>
                                    <p:set>
                                      <p:cBhvr>
                                        <p:cTn id="216" dur="1" fill="hold">
                                          <p:stCondLst>
                                            <p:cond delay="0"/>
                                          </p:stCondLst>
                                        </p:cTn>
                                        <p:tgtEl>
                                          <p:spTgt spid="18"/>
                                        </p:tgtEl>
                                        <p:attrNameLst>
                                          <p:attrName>style.visibility</p:attrName>
                                        </p:attrNameLst>
                                      </p:cBhvr>
                                      <p:to>
                                        <p:strVal val="visible"/>
                                      </p:to>
                                    </p:set>
                                    <p:animEffect transition="in" filter="fade">
                                      <p:cBhvr>
                                        <p:cTn id="217" dur="500"/>
                                        <p:tgtEl>
                                          <p:spTgt spid="18"/>
                                        </p:tgtEl>
                                      </p:cBhvr>
                                    </p:animEffect>
                                  </p:childTnLst>
                                </p:cTn>
                              </p:par>
                              <p:par>
                                <p:cTn id="218" presetID="10" presetClass="entr" presetSubtype="0" fill="hold" nodeType="withEffect">
                                  <p:stCondLst>
                                    <p:cond delay="0"/>
                                  </p:stCondLst>
                                  <p:childTnLst>
                                    <p:set>
                                      <p:cBhvr>
                                        <p:cTn id="219" dur="1" fill="hold">
                                          <p:stCondLst>
                                            <p:cond delay="0"/>
                                          </p:stCondLst>
                                        </p:cTn>
                                        <p:tgtEl>
                                          <p:spTgt spid="20"/>
                                        </p:tgtEl>
                                        <p:attrNameLst>
                                          <p:attrName>style.visibility</p:attrName>
                                        </p:attrNameLst>
                                      </p:cBhvr>
                                      <p:to>
                                        <p:strVal val="visible"/>
                                      </p:to>
                                    </p:set>
                                    <p:animEffect transition="in" filter="fade">
                                      <p:cBhvr>
                                        <p:cTn id="220" dur="500"/>
                                        <p:tgtEl>
                                          <p:spTgt spid="20"/>
                                        </p:tgtEl>
                                      </p:cBhvr>
                                    </p:animEffect>
                                  </p:childTnLst>
                                </p:cTn>
                              </p:par>
                              <p:par>
                                <p:cTn id="221" presetID="10" presetClass="entr" presetSubtype="0" fill="hold" nodeType="withEffect">
                                  <p:stCondLst>
                                    <p:cond delay="0"/>
                                  </p:stCondLst>
                                  <p:childTnLst>
                                    <p:set>
                                      <p:cBhvr>
                                        <p:cTn id="222" dur="1" fill="hold">
                                          <p:stCondLst>
                                            <p:cond delay="0"/>
                                          </p:stCondLst>
                                        </p:cTn>
                                        <p:tgtEl>
                                          <p:spTgt spid="17"/>
                                        </p:tgtEl>
                                        <p:attrNameLst>
                                          <p:attrName>style.visibility</p:attrName>
                                        </p:attrNameLst>
                                      </p:cBhvr>
                                      <p:to>
                                        <p:strVal val="visible"/>
                                      </p:to>
                                    </p:set>
                                    <p:animEffect transition="in" filter="fade">
                                      <p:cBhvr>
                                        <p:cTn id="223" dur="500"/>
                                        <p:tgtEl>
                                          <p:spTgt spid="17"/>
                                        </p:tgtEl>
                                      </p:cBhvr>
                                    </p:animEffect>
                                  </p:childTnLst>
                                </p:cTn>
                              </p:par>
                              <p:par>
                                <p:cTn id="224" presetID="10" presetClass="entr" presetSubtype="0" fill="hold" nodeType="withEffect">
                                  <p:stCondLst>
                                    <p:cond delay="0"/>
                                  </p:stCondLst>
                                  <p:childTnLst>
                                    <p:set>
                                      <p:cBhvr>
                                        <p:cTn id="225" dur="1" fill="hold">
                                          <p:stCondLst>
                                            <p:cond delay="0"/>
                                          </p:stCondLst>
                                        </p:cTn>
                                        <p:tgtEl>
                                          <p:spTgt spid="21"/>
                                        </p:tgtEl>
                                        <p:attrNameLst>
                                          <p:attrName>style.visibility</p:attrName>
                                        </p:attrNameLst>
                                      </p:cBhvr>
                                      <p:to>
                                        <p:strVal val="visible"/>
                                      </p:to>
                                    </p:set>
                                    <p:animEffect transition="in" filter="fade">
                                      <p:cBhvr>
                                        <p:cTn id="226" dur="500"/>
                                        <p:tgtEl>
                                          <p:spTgt spid="21"/>
                                        </p:tgtEl>
                                      </p:cBhvr>
                                    </p:animEffect>
                                  </p:childTnLst>
                                </p:cTn>
                              </p:par>
                              <p:par>
                                <p:cTn id="227" presetID="10" presetClass="entr" presetSubtype="0" fill="hold" nodeType="withEffect">
                                  <p:stCondLst>
                                    <p:cond delay="0"/>
                                  </p:stCondLst>
                                  <p:childTnLst>
                                    <p:set>
                                      <p:cBhvr>
                                        <p:cTn id="228" dur="1" fill="hold">
                                          <p:stCondLst>
                                            <p:cond delay="0"/>
                                          </p:stCondLst>
                                        </p:cTn>
                                        <p:tgtEl>
                                          <p:spTgt spid="19"/>
                                        </p:tgtEl>
                                        <p:attrNameLst>
                                          <p:attrName>style.visibility</p:attrName>
                                        </p:attrNameLst>
                                      </p:cBhvr>
                                      <p:to>
                                        <p:strVal val="visible"/>
                                      </p:to>
                                    </p:set>
                                    <p:animEffect transition="in" filter="fade">
                                      <p:cBhvr>
                                        <p:cTn id="229" dur="500"/>
                                        <p:tgtEl>
                                          <p:spTgt spid="19"/>
                                        </p:tgtEl>
                                      </p:cBhvr>
                                    </p:animEffect>
                                  </p:childTnLst>
                                </p:cTn>
                              </p:par>
                              <p:par>
                                <p:cTn id="230" presetID="10" presetClass="entr" presetSubtype="0" fill="hold" nodeType="withEffect">
                                  <p:stCondLst>
                                    <p:cond delay="0"/>
                                  </p:stCondLst>
                                  <p:childTnLst>
                                    <p:set>
                                      <p:cBhvr>
                                        <p:cTn id="231" dur="1" fill="hold">
                                          <p:stCondLst>
                                            <p:cond delay="0"/>
                                          </p:stCondLst>
                                        </p:cTn>
                                        <p:tgtEl>
                                          <p:spTgt spid="4"/>
                                        </p:tgtEl>
                                        <p:attrNameLst>
                                          <p:attrName>style.visibility</p:attrName>
                                        </p:attrNameLst>
                                      </p:cBhvr>
                                      <p:to>
                                        <p:strVal val="visible"/>
                                      </p:to>
                                    </p:set>
                                    <p:animEffect transition="in" filter="fade">
                                      <p:cBhvr>
                                        <p:cTn id="232" dur="500"/>
                                        <p:tgtEl>
                                          <p:spTgt spid="4"/>
                                        </p:tgtEl>
                                      </p:cBhvr>
                                    </p:animEffect>
                                  </p:childTnLst>
                                </p:cTn>
                              </p:par>
                              <p:par>
                                <p:cTn id="233" presetID="10" presetClass="entr" presetSubtype="0" fill="hold" nodeType="withEffect">
                                  <p:stCondLst>
                                    <p:cond delay="0"/>
                                  </p:stCondLst>
                                  <p:childTnLst>
                                    <p:set>
                                      <p:cBhvr>
                                        <p:cTn id="234" dur="1" fill="hold">
                                          <p:stCondLst>
                                            <p:cond delay="0"/>
                                          </p:stCondLst>
                                        </p:cTn>
                                        <p:tgtEl>
                                          <p:spTgt spid="6"/>
                                        </p:tgtEl>
                                        <p:attrNameLst>
                                          <p:attrName>style.visibility</p:attrName>
                                        </p:attrNameLst>
                                      </p:cBhvr>
                                      <p:to>
                                        <p:strVal val="visible"/>
                                      </p:to>
                                    </p:set>
                                    <p:animEffect transition="in" filter="fade">
                                      <p:cBhvr>
                                        <p:cTn id="235" dur="500"/>
                                        <p:tgtEl>
                                          <p:spTgt spid="6"/>
                                        </p:tgtEl>
                                      </p:cBhvr>
                                    </p:animEffect>
                                  </p:childTnLst>
                                </p:cTn>
                              </p:par>
                            </p:childTnLst>
                          </p:cTn>
                        </p:par>
                      </p:childTnLst>
                    </p:cTn>
                  </p:par>
                </p:childTnLst>
              </p:cTn>
              <p:nextCondLst>
                <p:cond evt="onClick" delay="0">
                  <p:tgtEl>
                    <p:spTgt spid="14"/>
                  </p:tgtEl>
                </p:cond>
              </p:nextCondLst>
            </p:seq>
            <p:seq concurrent="1" nextAc="seek">
              <p:cTn id="236" restart="whenNotActive" fill="hold" evtFilter="cancelBubble" nodeType="interactiveSeq">
                <p:stCondLst>
                  <p:cond evt="onClick" delay="0">
                    <p:tgtEl>
                      <p:spTgt spid="20"/>
                    </p:tgtEl>
                  </p:cond>
                </p:stCondLst>
                <p:endSync evt="end" delay="0">
                  <p:rtn val="all"/>
                </p:endSync>
                <p:childTnLst>
                  <p:par>
                    <p:cTn id="237" fill="hold">
                      <p:stCondLst>
                        <p:cond delay="0"/>
                      </p:stCondLst>
                      <p:childTnLst>
                        <p:par>
                          <p:cTn id="238" fill="hold">
                            <p:stCondLst>
                              <p:cond delay="0"/>
                            </p:stCondLst>
                            <p:childTnLst>
                              <p:par>
                                <p:cTn id="239" presetID="26" presetClass="emph" presetSubtype="0" fill="hold" nodeType="clickEffect">
                                  <p:stCondLst>
                                    <p:cond delay="0"/>
                                  </p:stCondLst>
                                  <p:childTnLst>
                                    <p:animEffect transition="out" filter="fade">
                                      <p:cBhvr>
                                        <p:cTn id="240" dur="500" tmFilter="0, 0; .2, .5; .8, .5; 1, 0"/>
                                        <p:tgtEl>
                                          <p:spTgt spid="20"/>
                                        </p:tgtEl>
                                      </p:cBhvr>
                                    </p:animEffect>
                                    <p:animScale>
                                      <p:cBhvr>
                                        <p:cTn id="241" dur="250" autoRev="1" fill="hold"/>
                                        <p:tgtEl>
                                          <p:spTgt spid="20"/>
                                        </p:tgtEl>
                                      </p:cBhvr>
                                      <p:by x="105000" y="105000"/>
                                    </p:animScale>
                                  </p:childTnLst>
                                  <p:subTnLst>
                                    <p:audio>
                                      <p:cMediaNode>
                                        <p:cTn display="0" masterRel="sameClick">
                                          <p:stCondLst>
                                            <p:cond evt="begin" delay="0">
                                              <p:tn val="239"/>
                                            </p:cond>
                                          </p:stCondLst>
                                          <p:endCondLst>
                                            <p:cond evt="onStopAudio" delay="0">
                                              <p:tgtEl>
                                                <p:sldTgt/>
                                              </p:tgtEl>
                                            </p:cond>
                                          </p:endCondLst>
                                        </p:cTn>
                                        <p:tgtEl>
                                          <p:sndTgt r:embed="rId18" name="click.wav"/>
                                        </p:tgtEl>
                                      </p:cMediaNode>
                                    </p:audio>
                                  </p:subTnLst>
                                </p:cTn>
                              </p:par>
                            </p:childTnLst>
                          </p:cTn>
                        </p:par>
                        <p:par>
                          <p:cTn id="242" fill="hold">
                            <p:stCondLst>
                              <p:cond delay="500"/>
                            </p:stCondLst>
                            <p:childTnLst>
                              <p:par>
                                <p:cTn id="243" presetID="1" presetClass="mediacall" presetSubtype="0" fill="hold" nodeType="afterEffect">
                                  <p:stCondLst>
                                    <p:cond delay="0"/>
                                  </p:stCondLst>
                                  <p:childTnLst>
                                    <p:cmd type="call" cmd="playFrom(0.0)">
                                      <p:cBhvr>
                                        <p:cTn id="244" dur="4995" fill="hold"/>
                                        <p:tgtEl>
                                          <p:spTgt spid="7"/>
                                        </p:tgtEl>
                                      </p:cBhvr>
                                    </p:cmd>
                                  </p:childTnLst>
                                </p:cTn>
                              </p:par>
                              <p:par>
                                <p:cTn id="245" presetID="1" presetClass="entr" presetSubtype="0" fill="hold" nodeType="withEffect">
                                  <p:stCondLst>
                                    <p:cond delay="0"/>
                                  </p:stCondLst>
                                  <p:childTnLst>
                                    <p:set>
                                      <p:cBhvr>
                                        <p:cTn id="246" dur="1" fill="hold">
                                          <p:stCondLst>
                                            <p:cond delay="0"/>
                                          </p:stCondLst>
                                        </p:cTn>
                                        <p:tgtEl>
                                          <p:spTgt spid="13"/>
                                        </p:tgtEl>
                                        <p:attrNameLst>
                                          <p:attrName>style.visibility</p:attrName>
                                        </p:attrNameLst>
                                      </p:cBhvr>
                                      <p:to>
                                        <p:strVal val="visible"/>
                                      </p:to>
                                    </p:set>
                                  </p:childTnLst>
                                </p:cTn>
                              </p:par>
                              <p:par>
                                <p:cTn id="247" presetID="63" presetClass="path" presetSubtype="0" accel="50000" decel="50000" fill="hold" nodeType="withEffect">
                                  <p:stCondLst>
                                    <p:cond delay="0"/>
                                  </p:stCondLst>
                                  <p:childTnLst>
                                    <p:animMotion origin="layout" path="M 6.25E-7 -4.81481E-6 L 0.16094 -4.81481E-6 " pathEditMode="relative" rAng="0" ptsTypes="AA">
                                      <p:cBhvr>
                                        <p:cTn id="248" dur="500" fill="hold"/>
                                        <p:tgtEl>
                                          <p:spTgt spid="14"/>
                                        </p:tgtEl>
                                        <p:attrNameLst>
                                          <p:attrName>ppt_x</p:attrName>
                                          <p:attrName>ppt_y</p:attrName>
                                        </p:attrNameLst>
                                      </p:cBhvr>
                                      <p:rCtr x="7591" y="0"/>
                                    </p:animMotion>
                                  </p:childTnLst>
                                </p:cTn>
                              </p:par>
                              <p:par>
                                <p:cTn id="249" presetID="10" presetClass="exit" presetSubtype="0" fill="hold" nodeType="withEffect">
                                  <p:stCondLst>
                                    <p:cond delay="0"/>
                                  </p:stCondLst>
                                  <p:childTnLst>
                                    <p:animEffect transition="out" filter="fade">
                                      <p:cBhvr>
                                        <p:cTn id="250" dur="500"/>
                                        <p:tgtEl>
                                          <p:spTgt spid="31"/>
                                        </p:tgtEl>
                                      </p:cBhvr>
                                    </p:animEffect>
                                    <p:set>
                                      <p:cBhvr>
                                        <p:cTn id="251" dur="1" fill="hold">
                                          <p:stCondLst>
                                            <p:cond delay="499"/>
                                          </p:stCondLst>
                                        </p:cTn>
                                        <p:tgtEl>
                                          <p:spTgt spid="31"/>
                                        </p:tgtEl>
                                        <p:attrNameLst>
                                          <p:attrName>style.visibility</p:attrName>
                                        </p:attrNameLst>
                                      </p:cBhvr>
                                      <p:to>
                                        <p:strVal val="hidden"/>
                                      </p:to>
                                    </p:set>
                                  </p:childTnLst>
                                </p:cTn>
                              </p:par>
                              <p:par>
                                <p:cTn id="252" presetID="10" presetClass="exit" presetSubtype="0" fill="hold" nodeType="withEffect">
                                  <p:stCondLst>
                                    <p:cond delay="0"/>
                                  </p:stCondLst>
                                  <p:childTnLst>
                                    <p:animEffect transition="out" filter="fade">
                                      <p:cBhvr>
                                        <p:cTn id="253" dur="500"/>
                                        <p:tgtEl>
                                          <p:spTgt spid="12"/>
                                        </p:tgtEl>
                                      </p:cBhvr>
                                    </p:animEffect>
                                    <p:set>
                                      <p:cBhvr>
                                        <p:cTn id="254" dur="1" fill="hold">
                                          <p:stCondLst>
                                            <p:cond delay="499"/>
                                          </p:stCondLst>
                                        </p:cTn>
                                        <p:tgtEl>
                                          <p:spTgt spid="12"/>
                                        </p:tgtEl>
                                        <p:attrNameLst>
                                          <p:attrName>style.visibility</p:attrName>
                                        </p:attrNameLst>
                                      </p:cBhvr>
                                      <p:to>
                                        <p:strVal val="hidden"/>
                                      </p:to>
                                    </p:set>
                                  </p:childTnLst>
                                </p:cTn>
                              </p:par>
                              <p:par>
                                <p:cTn id="255" presetID="10" presetClass="exit" presetSubtype="0" fill="hold" nodeType="withEffect">
                                  <p:stCondLst>
                                    <p:cond delay="0"/>
                                  </p:stCondLst>
                                  <p:childTnLst>
                                    <p:animEffect transition="out" filter="fade">
                                      <p:cBhvr>
                                        <p:cTn id="256" dur="500"/>
                                        <p:tgtEl>
                                          <p:spTgt spid="2"/>
                                        </p:tgtEl>
                                      </p:cBhvr>
                                    </p:animEffect>
                                    <p:set>
                                      <p:cBhvr>
                                        <p:cTn id="257" dur="1" fill="hold">
                                          <p:stCondLst>
                                            <p:cond delay="499"/>
                                          </p:stCondLst>
                                        </p:cTn>
                                        <p:tgtEl>
                                          <p:spTgt spid="2"/>
                                        </p:tgtEl>
                                        <p:attrNameLst>
                                          <p:attrName>style.visibility</p:attrName>
                                        </p:attrNameLst>
                                      </p:cBhvr>
                                      <p:to>
                                        <p:strVal val="hidden"/>
                                      </p:to>
                                    </p:set>
                                  </p:childTnLst>
                                </p:cTn>
                              </p:par>
                              <p:par>
                                <p:cTn id="258" presetID="10" presetClass="exit" presetSubtype="0" fill="hold" nodeType="withEffect">
                                  <p:stCondLst>
                                    <p:cond delay="0"/>
                                  </p:stCondLst>
                                  <p:childTnLst>
                                    <p:animEffect transition="out" filter="fade">
                                      <p:cBhvr>
                                        <p:cTn id="259" dur="500"/>
                                        <p:tgtEl>
                                          <p:spTgt spid="16"/>
                                        </p:tgtEl>
                                      </p:cBhvr>
                                    </p:animEffect>
                                    <p:set>
                                      <p:cBhvr>
                                        <p:cTn id="260" dur="1" fill="hold">
                                          <p:stCondLst>
                                            <p:cond delay="499"/>
                                          </p:stCondLst>
                                        </p:cTn>
                                        <p:tgtEl>
                                          <p:spTgt spid="16"/>
                                        </p:tgtEl>
                                        <p:attrNameLst>
                                          <p:attrName>style.visibility</p:attrName>
                                        </p:attrNameLst>
                                      </p:cBhvr>
                                      <p:to>
                                        <p:strVal val="hidden"/>
                                      </p:to>
                                    </p:set>
                                  </p:childTnLst>
                                </p:cTn>
                              </p:par>
                              <p:par>
                                <p:cTn id="261" presetID="10" presetClass="exit" presetSubtype="0" fill="hold" nodeType="withEffect">
                                  <p:stCondLst>
                                    <p:cond delay="0"/>
                                  </p:stCondLst>
                                  <p:childTnLst>
                                    <p:animEffect transition="out" filter="fade">
                                      <p:cBhvr>
                                        <p:cTn id="262" dur="500"/>
                                        <p:tgtEl>
                                          <p:spTgt spid="15"/>
                                        </p:tgtEl>
                                      </p:cBhvr>
                                    </p:animEffect>
                                    <p:set>
                                      <p:cBhvr>
                                        <p:cTn id="263" dur="1" fill="hold">
                                          <p:stCondLst>
                                            <p:cond delay="499"/>
                                          </p:stCondLst>
                                        </p:cTn>
                                        <p:tgtEl>
                                          <p:spTgt spid="15"/>
                                        </p:tgtEl>
                                        <p:attrNameLst>
                                          <p:attrName>style.visibility</p:attrName>
                                        </p:attrNameLst>
                                      </p:cBhvr>
                                      <p:to>
                                        <p:strVal val="hidden"/>
                                      </p:to>
                                    </p:set>
                                  </p:childTnLst>
                                </p:cTn>
                              </p:par>
                              <p:par>
                                <p:cTn id="264" presetID="10" presetClass="exit" presetSubtype="0" fill="hold" nodeType="withEffect">
                                  <p:stCondLst>
                                    <p:cond delay="0"/>
                                  </p:stCondLst>
                                  <p:childTnLst>
                                    <p:animEffect transition="out" filter="fade">
                                      <p:cBhvr>
                                        <p:cTn id="265" dur="500"/>
                                        <p:tgtEl>
                                          <p:spTgt spid="18"/>
                                        </p:tgtEl>
                                      </p:cBhvr>
                                    </p:animEffect>
                                    <p:set>
                                      <p:cBhvr>
                                        <p:cTn id="266" dur="1" fill="hold">
                                          <p:stCondLst>
                                            <p:cond delay="499"/>
                                          </p:stCondLst>
                                        </p:cTn>
                                        <p:tgtEl>
                                          <p:spTgt spid="18"/>
                                        </p:tgtEl>
                                        <p:attrNameLst>
                                          <p:attrName>style.visibility</p:attrName>
                                        </p:attrNameLst>
                                      </p:cBhvr>
                                      <p:to>
                                        <p:strVal val="hidden"/>
                                      </p:to>
                                    </p:set>
                                  </p:childTnLst>
                                </p:cTn>
                              </p:par>
                              <p:par>
                                <p:cTn id="267" presetID="10" presetClass="exit" presetSubtype="0" fill="hold" nodeType="withEffect">
                                  <p:stCondLst>
                                    <p:cond delay="0"/>
                                  </p:stCondLst>
                                  <p:childTnLst>
                                    <p:animEffect transition="out" filter="fade">
                                      <p:cBhvr>
                                        <p:cTn id="268" dur="500"/>
                                        <p:tgtEl>
                                          <p:spTgt spid="20"/>
                                        </p:tgtEl>
                                      </p:cBhvr>
                                    </p:animEffect>
                                    <p:set>
                                      <p:cBhvr>
                                        <p:cTn id="269" dur="1" fill="hold">
                                          <p:stCondLst>
                                            <p:cond delay="499"/>
                                          </p:stCondLst>
                                        </p:cTn>
                                        <p:tgtEl>
                                          <p:spTgt spid="20"/>
                                        </p:tgtEl>
                                        <p:attrNameLst>
                                          <p:attrName>style.visibility</p:attrName>
                                        </p:attrNameLst>
                                      </p:cBhvr>
                                      <p:to>
                                        <p:strVal val="hidden"/>
                                      </p:to>
                                    </p:set>
                                  </p:childTnLst>
                                </p:cTn>
                              </p:par>
                              <p:par>
                                <p:cTn id="270" presetID="10" presetClass="exit" presetSubtype="0" fill="hold" nodeType="withEffect">
                                  <p:stCondLst>
                                    <p:cond delay="0"/>
                                  </p:stCondLst>
                                  <p:childTnLst>
                                    <p:animEffect transition="out" filter="fade">
                                      <p:cBhvr>
                                        <p:cTn id="271" dur="500"/>
                                        <p:tgtEl>
                                          <p:spTgt spid="17"/>
                                        </p:tgtEl>
                                      </p:cBhvr>
                                    </p:animEffect>
                                    <p:set>
                                      <p:cBhvr>
                                        <p:cTn id="272" dur="1" fill="hold">
                                          <p:stCondLst>
                                            <p:cond delay="499"/>
                                          </p:stCondLst>
                                        </p:cTn>
                                        <p:tgtEl>
                                          <p:spTgt spid="17"/>
                                        </p:tgtEl>
                                        <p:attrNameLst>
                                          <p:attrName>style.visibility</p:attrName>
                                        </p:attrNameLst>
                                      </p:cBhvr>
                                      <p:to>
                                        <p:strVal val="hidden"/>
                                      </p:to>
                                    </p:set>
                                  </p:childTnLst>
                                </p:cTn>
                              </p:par>
                              <p:par>
                                <p:cTn id="273" presetID="10" presetClass="exit" presetSubtype="0" fill="hold" nodeType="withEffect">
                                  <p:stCondLst>
                                    <p:cond delay="0"/>
                                  </p:stCondLst>
                                  <p:childTnLst>
                                    <p:animEffect transition="out" filter="fade">
                                      <p:cBhvr>
                                        <p:cTn id="274" dur="500"/>
                                        <p:tgtEl>
                                          <p:spTgt spid="21"/>
                                        </p:tgtEl>
                                      </p:cBhvr>
                                    </p:animEffect>
                                    <p:set>
                                      <p:cBhvr>
                                        <p:cTn id="275" dur="1" fill="hold">
                                          <p:stCondLst>
                                            <p:cond delay="499"/>
                                          </p:stCondLst>
                                        </p:cTn>
                                        <p:tgtEl>
                                          <p:spTgt spid="21"/>
                                        </p:tgtEl>
                                        <p:attrNameLst>
                                          <p:attrName>style.visibility</p:attrName>
                                        </p:attrNameLst>
                                      </p:cBhvr>
                                      <p:to>
                                        <p:strVal val="hidden"/>
                                      </p:to>
                                    </p:set>
                                  </p:childTnLst>
                                </p:cTn>
                              </p:par>
                              <p:par>
                                <p:cTn id="276" presetID="10" presetClass="exit" presetSubtype="0" fill="hold" nodeType="withEffect">
                                  <p:stCondLst>
                                    <p:cond delay="0"/>
                                  </p:stCondLst>
                                  <p:childTnLst>
                                    <p:animEffect transition="out" filter="fade">
                                      <p:cBhvr>
                                        <p:cTn id="277" dur="500"/>
                                        <p:tgtEl>
                                          <p:spTgt spid="19"/>
                                        </p:tgtEl>
                                      </p:cBhvr>
                                    </p:animEffect>
                                    <p:set>
                                      <p:cBhvr>
                                        <p:cTn id="278" dur="1" fill="hold">
                                          <p:stCondLst>
                                            <p:cond delay="499"/>
                                          </p:stCondLst>
                                        </p:cTn>
                                        <p:tgtEl>
                                          <p:spTgt spid="19"/>
                                        </p:tgtEl>
                                        <p:attrNameLst>
                                          <p:attrName>style.visibility</p:attrName>
                                        </p:attrNameLst>
                                      </p:cBhvr>
                                      <p:to>
                                        <p:strVal val="hidden"/>
                                      </p:to>
                                    </p:set>
                                  </p:childTnLst>
                                </p:cTn>
                              </p:par>
                              <p:par>
                                <p:cTn id="279" presetID="10" presetClass="exit" presetSubtype="0" fill="hold" nodeType="withEffect">
                                  <p:stCondLst>
                                    <p:cond delay="0"/>
                                  </p:stCondLst>
                                  <p:childTnLst>
                                    <p:animEffect transition="out" filter="fade">
                                      <p:cBhvr>
                                        <p:cTn id="280" dur="500"/>
                                        <p:tgtEl>
                                          <p:spTgt spid="4"/>
                                        </p:tgtEl>
                                      </p:cBhvr>
                                    </p:animEffect>
                                    <p:set>
                                      <p:cBhvr>
                                        <p:cTn id="281" dur="1" fill="hold">
                                          <p:stCondLst>
                                            <p:cond delay="499"/>
                                          </p:stCondLst>
                                        </p:cTn>
                                        <p:tgtEl>
                                          <p:spTgt spid="4"/>
                                        </p:tgtEl>
                                        <p:attrNameLst>
                                          <p:attrName>style.visibility</p:attrName>
                                        </p:attrNameLst>
                                      </p:cBhvr>
                                      <p:to>
                                        <p:strVal val="hidden"/>
                                      </p:to>
                                    </p:set>
                                  </p:childTnLst>
                                </p:cTn>
                              </p:par>
                              <p:par>
                                <p:cTn id="282" presetID="10" presetClass="exit" presetSubtype="0" fill="hold" nodeType="withEffect">
                                  <p:stCondLst>
                                    <p:cond delay="0"/>
                                  </p:stCondLst>
                                  <p:childTnLst>
                                    <p:animEffect transition="out" filter="fade">
                                      <p:cBhvr>
                                        <p:cTn id="283" dur="500"/>
                                        <p:tgtEl>
                                          <p:spTgt spid="6"/>
                                        </p:tgtEl>
                                      </p:cBhvr>
                                    </p:animEffect>
                                    <p:set>
                                      <p:cBhvr>
                                        <p:cTn id="284" dur="1" fill="hold">
                                          <p:stCondLst>
                                            <p:cond delay="499"/>
                                          </p:stCondLst>
                                        </p:cTn>
                                        <p:tgtEl>
                                          <p:spTgt spid="6"/>
                                        </p:tgtEl>
                                        <p:attrNameLst>
                                          <p:attrName>style.visibility</p:attrName>
                                        </p:attrNameLst>
                                      </p:cBhvr>
                                      <p:to>
                                        <p:strVal val="hidden"/>
                                      </p:to>
                                    </p:set>
                                  </p:childTnLst>
                                </p:cTn>
                              </p:par>
                            </p:childTnLst>
                          </p:cTn>
                        </p:par>
                      </p:childTnLst>
                    </p:cTn>
                  </p:par>
                </p:childTnLst>
              </p:cTn>
              <p:nextCondLst>
                <p:cond evt="onClick" delay="0">
                  <p:tgtEl>
                    <p:spTgt spid="20"/>
                  </p:tgtEl>
                </p:cond>
              </p:nextCondLst>
            </p:seq>
            <p:seq concurrent="1" nextAc="seek">
              <p:cTn id="285" restart="whenNotActive" fill="hold" evtFilter="cancelBubble" nodeType="interactiveSeq">
                <p:stCondLst>
                  <p:cond evt="onClick" delay="0">
                    <p:tgtEl>
                      <p:spTgt spid="21"/>
                    </p:tgtEl>
                  </p:cond>
                </p:stCondLst>
                <p:endSync evt="end" delay="0">
                  <p:rtn val="all"/>
                </p:endSync>
                <p:childTnLst>
                  <p:par>
                    <p:cTn id="286" fill="hold">
                      <p:stCondLst>
                        <p:cond delay="0"/>
                      </p:stCondLst>
                      <p:childTnLst>
                        <p:par>
                          <p:cTn id="287" fill="hold">
                            <p:stCondLst>
                              <p:cond delay="0"/>
                            </p:stCondLst>
                            <p:childTnLst>
                              <p:par>
                                <p:cTn id="288" presetID="26" presetClass="emph" presetSubtype="0" fill="hold" nodeType="clickEffect">
                                  <p:stCondLst>
                                    <p:cond delay="0"/>
                                  </p:stCondLst>
                                  <p:childTnLst>
                                    <p:animEffect transition="out" filter="fade">
                                      <p:cBhvr>
                                        <p:cTn id="289" dur="500" tmFilter="0, 0; .2, .5; .8, .5; 1, 0"/>
                                        <p:tgtEl>
                                          <p:spTgt spid="21"/>
                                        </p:tgtEl>
                                      </p:cBhvr>
                                    </p:animEffect>
                                    <p:animScale>
                                      <p:cBhvr>
                                        <p:cTn id="290" dur="250" autoRev="1" fill="hold"/>
                                        <p:tgtEl>
                                          <p:spTgt spid="21"/>
                                        </p:tgtEl>
                                      </p:cBhvr>
                                      <p:by x="105000" y="105000"/>
                                    </p:animScale>
                                  </p:childTnLst>
                                  <p:subTnLst>
                                    <p:audio>
                                      <p:cMediaNode>
                                        <p:cTn display="0" masterRel="sameClick">
                                          <p:stCondLst>
                                            <p:cond evt="begin" delay="0">
                                              <p:tn val="288"/>
                                            </p:cond>
                                          </p:stCondLst>
                                          <p:endCondLst>
                                            <p:cond evt="onStopAudio" delay="0">
                                              <p:tgtEl>
                                                <p:sldTgt/>
                                              </p:tgtEl>
                                            </p:cond>
                                          </p:endCondLst>
                                        </p:cTn>
                                        <p:tgtEl>
                                          <p:sndTgt r:embed="rId18" name="click.wav"/>
                                        </p:tgtEl>
                                      </p:cMediaNode>
                                    </p:audio>
                                  </p:subTnLst>
                                </p:cTn>
                              </p:par>
                            </p:childTnLst>
                          </p:cTn>
                        </p:par>
                        <p:par>
                          <p:cTn id="291" fill="hold">
                            <p:stCondLst>
                              <p:cond delay="500"/>
                            </p:stCondLst>
                            <p:childTnLst>
                              <p:par>
                                <p:cTn id="292" presetID="1" presetClass="mediacall" presetSubtype="0" fill="hold" nodeType="afterEffect">
                                  <p:stCondLst>
                                    <p:cond delay="0"/>
                                  </p:stCondLst>
                                  <p:childTnLst>
                                    <p:cmd type="call" cmd="playFrom(0.0)">
                                      <p:cBhvr>
                                        <p:cTn id="293" dur="4995" fill="hold"/>
                                        <p:tgtEl>
                                          <p:spTgt spid="7"/>
                                        </p:tgtEl>
                                      </p:cBhvr>
                                    </p:cmd>
                                  </p:childTnLst>
                                </p:cTn>
                              </p:par>
                              <p:par>
                                <p:cTn id="294" presetID="1" presetClass="entr" presetSubtype="0" fill="hold" nodeType="withEffect">
                                  <p:stCondLst>
                                    <p:cond delay="0"/>
                                  </p:stCondLst>
                                  <p:childTnLst>
                                    <p:set>
                                      <p:cBhvr>
                                        <p:cTn id="295" dur="1" fill="hold">
                                          <p:stCondLst>
                                            <p:cond delay="0"/>
                                          </p:stCondLst>
                                        </p:cTn>
                                        <p:tgtEl>
                                          <p:spTgt spid="13"/>
                                        </p:tgtEl>
                                        <p:attrNameLst>
                                          <p:attrName>style.visibility</p:attrName>
                                        </p:attrNameLst>
                                      </p:cBhvr>
                                      <p:to>
                                        <p:strVal val="visible"/>
                                      </p:to>
                                    </p:set>
                                  </p:childTnLst>
                                </p:cTn>
                              </p:par>
                              <p:par>
                                <p:cTn id="296" presetID="63" presetClass="path" presetSubtype="0" accel="50000" decel="50000" fill="hold" nodeType="withEffect">
                                  <p:stCondLst>
                                    <p:cond delay="0"/>
                                  </p:stCondLst>
                                  <p:childTnLst>
                                    <p:animMotion origin="layout" path="M 6.25E-7 -4.81481E-6 L 0.16093 -4.81481E-6 " pathEditMode="relative" rAng="0" ptsTypes="AA">
                                      <p:cBhvr>
                                        <p:cTn id="297" dur="500" fill="hold"/>
                                        <p:tgtEl>
                                          <p:spTgt spid="14"/>
                                        </p:tgtEl>
                                        <p:attrNameLst>
                                          <p:attrName>ppt_x</p:attrName>
                                          <p:attrName>ppt_y</p:attrName>
                                        </p:attrNameLst>
                                      </p:cBhvr>
                                      <p:rCtr x="7956" y="0"/>
                                    </p:animMotion>
                                  </p:childTnLst>
                                </p:cTn>
                              </p:par>
                              <p:par>
                                <p:cTn id="298" presetID="10" presetClass="exit" presetSubtype="0" fill="hold" nodeType="withEffect">
                                  <p:stCondLst>
                                    <p:cond delay="0"/>
                                  </p:stCondLst>
                                  <p:childTnLst>
                                    <p:animEffect transition="out" filter="fade">
                                      <p:cBhvr>
                                        <p:cTn id="299" dur="500"/>
                                        <p:tgtEl>
                                          <p:spTgt spid="31"/>
                                        </p:tgtEl>
                                      </p:cBhvr>
                                    </p:animEffect>
                                    <p:set>
                                      <p:cBhvr>
                                        <p:cTn id="300" dur="1" fill="hold">
                                          <p:stCondLst>
                                            <p:cond delay="499"/>
                                          </p:stCondLst>
                                        </p:cTn>
                                        <p:tgtEl>
                                          <p:spTgt spid="31"/>
                                        </p:tgtEl>
                                        <p:attrNameLst>
                                          <p:attrName>style.visibility</p:attrName>
                                        </p:attrNameLst>
                                      </p:cBhvr>
                                      <p:to>
                                        <p:strVal val="hidden"/>
                                      </p:to>
                                    </p:set>
                                  </p:childTnLst>
                                </p:cTn>
                              </p:par>
                              <p:par>
                                <p:cTn id="301" presetID="10" presetClass="exit" presetSubtype="0" fill="hold" nodeType="withEffect">
                                  <p:stCondLst>
                                    <p:cond delay="0"/>
                                  </p:stCondLst>
                                  <p:childTnLst>
                                    <p:animEffect transition="out" filter="fade">
                                      <p:cBhvr>
                                        <p:cTn id="302" dur="500"/>
                                        <p:tgtEl>
                                          <p:spTgt spid="12"/>
                                        </p:tgtEl>
                                      </p:cBhvr>
                                    </p:animEffect>
                                    <p:set>
                                      <p:cBhvr>
                                        <p:cTn id="303" dur="1" fill="hold">
                                          <p:stCondLst>
                                            <p:cond delay="499"/>
                                          </p:stCondLst>
                                        </p:cTn>
                                        <p:tgtEl>
                                          <p:spTgt spid="12"/>
                                        </p:tgtEl>
                                        <p:attrNameLst>
                                          <p:attrName>style.visibility</p:attrName>
                                        </p:attrNameLst>
                                      </p:cBhvr>
                                      <p:to>
                                        <p:strVal val="hidden"/>
                                      </p:to>
                                    </p:set>
                                  </p:childTnLst>
                                </p:cTn>
                              </p:par>
                              <p:par>
                                <p:cTn id="304" presetID="10" presetClass="exit" presetSubtype="0" fill="hold" nodeType="withEffect">
                                  <p:stCondLst>
                                    <p:cond delay="0"/>
                                  </p:stCondLst>
                                  <p:childTnLst>
                                    <p:animEffect transition="out" filter="fade">
                                      <p:cBhvr>
                                        <p:cTn id="305" dur="500"/>
                                        <p:tgtEl>
                                          <p:spTgt spid="2"/>
                                        </p:tgtEl>
                                      </p:cBhvr>
                                    </p:animEffect>
                                    <p:set>
                                      <p:cBhvr>
                                        <p:cTn id="306" dur="1" fill="hold">
                                          <p:stCondLst>
                                            <p:cond delay="499"/>
                                          </p:stCondLst>
                                        </p:cTn>
                                        <p:tgtEl>
                                          <p:spTgt spid="2"/>
                                        </p:tgtEl>
                                        <p:attrNameLst>
                                          <p:attrName>style.visibility</p:attrName>
                                        </p:attrNameLst>
                                      </p:cBhvr>
                                      <p:to>
                                        <p:strVal val="hidden"/>
                                      </p:to>
                                    </p:set>
                                  </p:childTnLst>
                                </p:cTn>
                              </p:par>
                              <p:par>
                                <p:cTn id="307" presetID="10" presetClass="exit" presetSubtype="0" fill="hold" nodeType="withEffect">
                                  <p:stCondLst>
                                    <p:cond delay="0"/>
                                  </p:stCondLst>
                                  <p:childTnLst>
                                    <p:animEffect transition="out" filter="fade">
                                      <p:cBhvr>
                                        <p:cTn id="308" dur="500"/>
                                        <p:tgtEl>
                                          <p:spTgt spid="16"/>
                                        </p:tgtEl>
                                      </p:cBhvr>
                                    </p:animEffect>
                                    <p:set>
                                      <p:cBhvr>
                                        <p:cTn id="309" dur="1" fill="hold">
                                          <p:stCondLst>
                                            <p:cond delay="499"/>
                                          </p:stCondLst>
                                        </p:cTn>
                                        <p:tgtEl>
                                          <p:spTgt spid="16"/>
                                        </p:tgtEl>
                                        <p:attrNameLst>
                                          <p:attrName>style.visibility</p:attrName>
                                        </p:attrNameLst>
                                      </p:cBhvr>
                                      <p:to>
                                        <p:strVal val="hidden"/>
                                      </p:to>
                                    </p:set>
                                  </p:childTnLst>
                                </p:cTn>
                              </p:par>
                              <p:par>
                                <p:cTn id="310" presetID="10" presetClass="exit" presetSubtype="0" fill="hold" nodeType="withEffect">
                                  <p:stCondLst>
                                    <p:cond delay="0"/>
                                  </p:stCondLst>
                                  <p:childTnLst>
                                    <p:animEffect transition="out" filter="fade">
                                      <p:cBhvr>
                                        <p:cTn id="311" dur="500"/>
                                        <p:tgtEl>
                                          <p:spTgt spid="15"/>
                                        </p:tgtEl>
                                      </p:cBhvr>
                                    </p:animEffect>
                                    <p:set>
                                      <p:cBhvr>
                                        <p:cTn id="312" dur="1" fill="hold">
                                          <p:stCondLst>
                                            <p:cond delay="499"/>
                                          </p:stCondLst>
                                        </p:cTn>
                                        <p:tgtEl>
                                          <p:spTgt spid="15"/>
                                        </p:tgtEl>
                                        <p:attrNameLst>
                                          <p:attrName>style.visibility</p:attrName>
                                        </p:attrNameLst>
                                      </p:cBhvr>
                                      <p:to>
                                        <p:strVal val="hidden"/>
                                      </p:to>
                                    </p:set>
                                  </p:childTnLst>
                                </p:cTn>
                              </p:par>
                              <p:par>
                                <p:cTn id="313" presetID="10" presetClass="exit" presetSubtype="0" fill="hold" nodeType="withEffect">
                                  <p:stCondLst>
                                    <p:cond delay="0"/>
                                  </p:stCondLst>
                                  <p:childTnLst>
                                    <p:animEffect transition="out" filter="fade">
                                      <p:cBhvr>
                                        <p:cTn id="314" dur="500"/>
                                        <p:tgtEl>
                                          <p:spTgt spid="18"/>
                                        </p:tgtEl>
                                      </p:cBhvr>
                                    </p:animEffect>
                                    <p:set>
                                      <p:cBhvr>
                                        <p:cTn id="315" dur="1" fill="hold">
                                          <p:stCondLst>
                                            <p:cond delay="499"/>
                                          </p:stCondLst>
                                        </p:cTn>
                                        <p:tgtEl>
                                          <p:spTgt spid="18"/>
                                        </p:tgtEl>
                                        <p:attrNameLst>
                                          <p:attrName>style.visibility</p:attrName>
                                        </p:attrNameLst>
                                      </p:cBhvr>
                                      <p:to>
                                        <p:strVal val="hidden"/>
                                      </p:to>
                                    </p:set>
                                  </p:childTnLst>
                                </p:cTn>
                              </p:par>
                              <p:par>
                                <p:cTn id="316" presetID="10" presetClass="exit" presetSubtype="0" fill="hold" nodeType="withEffect">
                                  <p:stCondLst>
                                    <p:cond delay="0"/>
                                  </p:stCondLst>
                                  <p:childTnLst>
                                    <p:animEffect transition="out" filter="fade">
                                      <p:cBhvr>
                                        <p:cTn id="317" dur="500"/>
                                        <p:tgtEl>
                                          <p:spTgt spid="20"/>
                                        </p:tgtEl>
                                      </p:cBhvr>
                                    </p:animEffect>
                                    <p:set>
                                      <p:cBhvr>
                                        <p:cTn id="318" dur="1" fill="hold">
                                          <p:stCondLst>
                                            <p:cond delay="499"/>
                                          </p:stCondLst>
                                        </p:cTn>
                                        <p:tgtEl>
                                          <p:spTgt spid="20"/>
                                        </p:tgtEl>
                                        <p:attrNameLst>
                                          <p:attrName>style.visibility</p:attrName>
                                        </p:attrNameLst>
                                      </p:cBhvr>
                                      <p:to>
                                        <p:strVal val="hidden"/>
                                      </p:to>
                                    </p:set>
                                  </p:childTnLst>
                                </p:cTn>
                              </p:par>
                              <p:par>
                                <p:cTn id="319" presetID="10" presetClass="exit" presetSubtype="0" fill="hold" nodeType="withEffect">
                                  <p:stCondLst>
                                    <p:cond delay="0"/>
                                  </p:stCondLst>
                                  <p:childTnLst>
                                    <p:animEffect transition="out" filter="fade">
                                      <p:cBhvr>
                                        <p:cTn id="320" dur="500"/>
                                        <p:tgtEl>
                                          <p:spTgt spid="17"/>
                                        </p:tgtEl>
                                      </p:cBhvr>
                                    </p:animEffect>
                                    <p:set>
                                      <p:cBhvr>
                                        <p:cTn id="321" dur="1" fill="hold">
                                          <p:stCondLst>
                                            <p:cond delay="499"/>
                                          </p:stCondLst>
                                        </p:cTn>
                                        <p:tgtEl>
                                          <p:spTgt spid="17"/>
                                        </p:tgtEl>
                                        <p:attrNameLst>
                                          <p:attrName>style.visibility</p:attrName>
                                        </p:attrNameLst>
                                      </p:cBhvr>
                                      <p:to>
                                        <p:strVal val="hidden"/>
                                      </p:to>
                                    </p:set>
                                  </p:childTnLst>
                                </p:cTn>
                              </p:par>
                              <p:par>
                                <p:cTn id="322" presetID="10" presetClass="exit" presetSubtype="0" fill="hold" nodeType="withEffect">
                                  <p:stCondLst>
                                    <p:cond delay="0"/>
                                  </p:stCondLst>
                                  <p:childTnLst>
                                    <p:animEffect transition="out" filter="fade">
                                      <p:cBhvr>
                                        <p:cTn id="323" dur="500"/>
                                        <p:tgtEl>
                                          <p:spTgt spid="21"/>
                                        </p:tgtEl>
                                      </p:cBhvr>
                                    </p:animEffect>
                                    <p:set>
                                      <p:cBhvr>
                                        <p:cTn id="324" dur="1" fill="hold">
                                          <p:stCondLst>
                                            <p:cond delay="499"/>
                                          </p:stCondLst>
                                        </p:cTn>
                                        <p:tgtEl>
                                          <p:spTgt spid="21"/>
                                        </p:tgtEl>
                                        <p:attrNameLst>
                                          <p:attrName>style.visibility</p:attrName>
                                        </p:attrNameLst>
                                      </p:cBhvr>
                                      <p:to>
                                        <p:strVal val="hidden"/>
                                      </p:to>
                                    </p:set>
                                  </p:childTnLst>
                                </p:cTn>
                              </p:par>
                              <p:par>
                                <p:cTn id="325" presetID="10" presetClass="exit" presetSubtype="0" fill="hold" nodeType="withEffect">
                                  <p:stCondLst>
                                    <p:cond delay="0"/>
                                  </p:stCondLst>
                                  <p:childTnLst>
                                    <p:animEffect transition="out" filter="fade">
                                      <p:cBhvr>
                                        <p:cTn id="326" dur="500"/>
                                        <p:tgtEl>
                                          <p:spTgt spid="19"/>
                                        </p:tgtEl>
                                      </p:cBhvr>
                                    </p:animEffect>
                                    <p:set>
                                      <p:cBhvr>
                                        <p:cTn id="327" dur="1" fill="hold">
                                          <p:stCondLst>
                                            <p:cond delay="499"/>
                                          </p:stCondLst>
                                        </p:cTn>
                                        <p:tgtEl>
                                          <p:spTgt spid="19"/>
                                        </p:tgtEl>
                                        <p:attrNameLst>
                                          <p:attrName>style.visibility</p:attrName>
                                        </p:attrNameLst>
                                      </p:cBhvr>
                                      <p:to>
                                        <p:strVal val="hidden"/>
                                      </p:to>
                                    </p:set>
                                  </p:childTnLst>
                                </p:cTn>
                              </p:par>
                              <p:par>
                                <p:cTn id="328" presetID="10" presetClass="exit" presetSubtype="0" fill="hold" nodeType="withEffect">
                                  <p:stCondLst>
                                    <p:cond delay="0"/>
                                  </p:stCondLst>
                                  <p:childTnLst>
                                    <p:animEffect transition="out" filter="fade">
                                      <p:cBhvr>
                                        <p:cTn id="329" dur="500"/>
                                        <p:tgtEl>
                                          <p:spTgt spid="4"/>
                                        </p:tgtEl>
                                      </p:cBhvr>
                                    </p:animEffect>
                                    <p:set>
                                      <p:cBhvr>
                                        <p:cTn id="330" dur="1" fill="hold">
                                          <p:stCondLst>
                                            <p:cond delay="499"/>
                                          </p:stCondLst>
                                        </p:cTn>
                                        <p:tgtEl>
                                          <p:spTgt spid="4"/>
                                        </p:tgtEl>
                                        <p:attrNameLst>
                                          <p:attrName>style.visibility</p:attrName>
                                        </p:attrNameLst>
                                      </p:cBhvr>
                                      <p:to>
                                        <p:strVal val="hidden"/>
                                      </p:to>
                                    </p:set>
                                  </p:childTnLst>
                                </p:cTn>
                              </p:par>
                              <p:par>
                                <p:cTn id="331" presetID="10" presetClass="exit" presetSubtype="0" fill="hold" nodeType="withEffect">
                                  <p:stCondLst>
                                    <p:cond delay="0"/>
                                  </p:stCondLst>
                                  <p:childTnLst>
                                    <p:animEffect transition="out" filter="fade">
                                      <p:cBhvr>
                                        <p:cTn id="332" dur="500"/>
                                        <p:tgtEl>
                                          <p:spTgt spid="6"/>
                                        </p:tgtEl>
                                      </p:cBhvr>
                                    </p:animEffect>
                                    <p:set>
                                      <p:cBhvr>
                                        <p:cTn id="333" dur="1" fill="hold">
                                          <p:stCondLst>
                                            <p:cond delay="499"/>
                                          </p:stCondLst>
                                        </p:cTn>
                                        <p:tgtEl>
                                          <p:spTgt spid="6"/>
                                        </p:tgtEl>
                                        <p:attrNameLst>
                                          <p:attrName>style.visibility</p:attrName>
                                        </p:attrNameLst>
                                      </p:cBhvr>
                                      <p:to>
                                        <p:strVal val="hidden"/>
                                      </p:to>
                                    </p:set>
                                  </p:childTnLst>
                                </p:cTn>
                              </p:par>
                            </p:childTnLst>
                          </p:cTn>
                        </p:par>
                      </p:childTnLst>
                    </p:cTn>
                  </p:par>
                </p:childTnLst>
              </p:cTn>
              <p:nextCondLst>
                <p:cond evt="onClick" delay="0">
                  <p:tgtEl>
                    <p:spTgt spid="21"/>
                  </p:tgtEl>
                </p:cond>
              </p:nextCondLst>
            </p:seq>
            <p:audio>
              <p:cMediaNode vol="80000">
                <p:cTn id="334" fill="hold" display="0">
                  <p:stCondLst>
                    <p:cond delay="indefinite"/>
                  </p:stCondLst>
                  <p:endCondLst>
                    <p:cond evt="onStopAudio" delay="0">
                      <p:tgtEl>
                        <p:sldTgt/>
                      </p:tgtEl>
                    </p:cond>
                  </p:endCondLst>
                </p:cTn>
                <p:tgtEl>
                  <p:spTgt spid="7"/>
                </p:tgtEl>
              </p:cMediaNode>
            </p:audio>
            <p:audio>
              <p:cMediaNode vol="80000">
                <p:cTn id="335" fill="hold" display="0">
                  <p:stCondLst>
                    <p:cond delay="indefinite"/>
                  </p:stCondLst>
                  <p:endCondLst>
                    <p:cond evt="onStopAudio" delay="0">
                      <p:tgtEl>
                        <p:sldTgt/>
                      </p:tgtEl>
                    </p:cond>
                  </p:endCondLst>
                </p:cTn>
                <p:tgtEl>
                  <p:spTgt spid="22"/>
                </p:tgtEl>
              </p:cMediaNode>
            </p:audio>
            <p:seq concurrent="1" nextAc="seek">
              <p:cTn id="336" restart="whenNotActive" fill="hold" evtFilter="cancelBubble" nodeType="interactiveSeq">
                <p:stCondLst>
                  <p:cond evt="onClick" delay="0">
                    <p:tgtEl>
                      <p:spTgt spid="44"/>
                    </p:tgtEl>
                  </p:cond>
                </p:stCondLst>
                <p:endSync evt="end" delay="0">
                  <p:rtn val="all"/>
                </p:endSync>
                <p:childTnLst>
                  <p:par>
                    <p:cTn id="337" fill="hold">
                      <p:stCondLst>
                        <p:cond delay="0"/>
                      </p:stCondLst>
                      <p:childTnLst>
                        <p:par>
                          <p:cTn id="338" fill="hold">
                            <p:stCondLst>
                              <p:cond delay="0"/>
                            </p:stCondLst>
                            <p:childTnLst>
                              <p:par>
                                <p:cTn id="339" presetID="26" presetClass="emph" presetSubtype="0" fill="hold" nodeType="clickEffect">
                                  <p:stCondLst>
                                    <p:cond delay="0"/>
                                  </p:stCondLst>
                                  <p:childTnLst>
                                    <p:animEffect transition="out" filter="fade">
                                      <p:cBhvr>
                                        <p:cTn id="340" dur="500" tmFilter="0, 0; .2, .5; .8, .5; 1, 0"/>
                                        <p:tgtEl>
                                          <p:spTgt spid="44"/>
                                        </p:tgtEl>
                                      </p:cBhvr>
                                    </p:animEffect>
                                    <p:animScale>
                                      <p:cBhvr>
                                        <p:cTn id="341" dur="250" autoRev="1" fill="hold"/>
                                        <p:tgtEl>
                                          <p:spTgt spid="44"/>
                                        </p:tgtEl>
                                      </p:cBhvr>
                                      <p:by x="105000" y="105000"/>
                                    </p:animScale>
                                  </p:childTnLst>
                                  <p:subTnLst>
                                    <p:audio>
                                      <p:cMediaNode>
                                        <p:cTn display="0" masterRel="sameClick">
                                          <p:stCondLst>
                                            <p:cond evt="begin" delay="0">
                                              <p:tn val="339"/>
                                            </p:cond>
                                          </p:stCondLst>
                                          <p:endCondLst>
                                            <p:cond evt="onStopAudio" delay="0">
                                              <p:tgtEl>
                                                <p:sldTgt/>
                                              </p:tgtEl>
                                            </p:cond>
                                          </p:endCondLst>
                                        </p:cTn>
                                        <p:tgtEl>
                                          <p:sndTgt r:embed="rId18" name="click.wav"/>
                                        </p:tgtEl>
                                      </p:cMediaNode>
                                    </p:audio>
                                  </p:subTnLst>
                                </p:cTn>
                              </p:par>
                            </p:childTnLst>
                          </p:cTn>
                        </p:par>
                      </p:childTnLst>
                    </p:cTn>
                  </p:par>
                </p:childTnLst>
              </p:cTn>
              <p:nextCondLst>
                <p:cond evt="onClick" delay="0">
                  <p:tgtEl>
                    <p:spTgt spid="44"/>
                  </p:tgtEl>
                </p:cond>
              </p:nextCondLst>
            </p:seq>
            <p:seq concurrent="1" nextAc="seek">
              <p:cTn id="342" restart="whenNotActive" fill="hold" evtFilter="cancelBubble" nodeType="interactiveSeq">
                <p:stCondLst>
                  <p:cond evt="onClick" delay="0">
                    <p:tgtEl>
                      <p:spTgt spid="42"/>
                    </p:tgtEl>
                  </p:cond>
                </p:stCondLst>
                <p:endSync evt="end" delay="0">
                  <p:rtn val="all"/>
                </p:endSync>
                <p:childTnLst>
                  <p:par>
                    <p:cTn id="343" fill="hold">
                      <p:stCondLst>
                        <p:cond delay="0"/>
                      </p:stCondLst>
                      <p:childTnLst>
                        <p:par>
                          <p:cTn id="344" fill="hold">
                            <p:stCondLst>
                              <p:cond delay="0"/>
                            </p:stCondLst>
                            <p:childTnLst>
                              <p:par>
                                <p:cTn id="345" presetID="26" presetClass="emph" presetSubtype="0" fill="hold" nodeType="clickEffect">
                                  <p:stCondLst>
                                    <p:cond delay="0"/>
                                  </p:stCondLst>
                                  <p:childTnLst>
                                    <p:animEffect transition="out" filter="fade">
                                      <p:cBhvr>
                                        <p:cTn id="346" dur="500" tmFilter="0, 0; .2, .5; .8, .5; 1, 0"/>
                                        <p:tgtEl>
                                          <p:spTgt spid="42"/>
                                        </p:tgtEl>
                                      </p:cBhvr>
                                    </p:animEffect>
                                    <p:animScale>
                                      <p:cBhvr>
                                        <p:cTn id="347" dur="250" autoRev="1" fill="hold"/>
                                        <p:tgtEl>
                                          <p:spTgt spid="42"/>
                                        </p:tgtEl>
                                      </p:cBhvr>
                                      <p:by x="105000" y="105000"/>
                                    </p:animScale>
                                  </p:childTnLst>
                                  <p:subTnLst>
                                    <p:audio>
                                      <p:cMediaNode>
                                        <p:cTn display="0" masterRel="sameClick">
                                          <p:stCondLst>
                                            <p:cond evt="begin" delay="0">
                                              <p:tn val="345"/>
                                            </p:cond>
                                          </p:stCondLst>
                                          <p:endCondLst>
                                            <p:cond evt="onStopAudio" delay="0">
                                              <p:tgtEl>
                                                <p:sldTgt/>
                                              </p:tgtEl>
                                            </p:cond>
                                          </p:endCondLst>
                                        </p:cTn>
                                        <p:tgtEl>
                                          <p:sndTgt r:embed="rId18" name="click.wav"/>
                                        </p:tgtEl>
                                      </p:cMediaNode>
                                    </p:audio>
                                  </p:subTnLst>
                                </p:cTn>
                              </p:par>
                            </p:childTnLst>
                          </p:cTn>
                        </p:par>
                      </p:childTnLst>
                    </p:cTn>
                  </p:par>
                </p:childTnLst>
              </p:cTn>
              <p:nextCondLst>
                <p:cond evt="onClick" delay="0">
                  <p:tgtEl>
                    <p:spTgt spid="42"/>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1"/>
          <a:stretch>
            <a:fillRect/>
          </a:stretch>
        </p:blipFill>
        <p:spPr>
          <a:xfrm>
            <a:off x="-15006" y="-2786574"/>
            <a:ext cx="18303005" cy="13073574"/>
          </a:xfrm>
          <a:prstGeom prst="rect">
            <a:avLst/>
          </a:prstGeom>
        </p:spPr>
      </p:pic>
      <p:pic>
        <p:nvPicPr>
          <p:cNvPr id="33" name="Picture 32"/>
          <p:cNvPicPr>
            <a:picLocks noChangeAspect="1"/>
          </p:cNvPicPr>
          <p:nvPr/>
        </p:nvPicPr>
        <p:blipFill>
          <a:blip r:embed="rId2"/>
          <a:stretch>
            <a:fillRect/>
          </a:stretch>
        </p:blipFill>
        <p:spPr>
          <a:xfrm>
            <a:off x="0" y="-2775856"/>
            <a:ext cx="18288000" cy="13062857"/>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15004" y="-2787699"/>
            <a:ext cx="18303005" cy="13071902"/>
          </a:xfrm>
          <a:prstGeom prst="rect">
            <a:avLst/>
          </a:prstGeom>
        </p:spPr>
      </p:pic>
      <p:pic>
        <p:nvPicPr>
          <p:cNvPr id="21" name="Picture 20"/>
          <p:cNvPicPr>
            <a:picLocks noChangeAspect="1"/>
          </p:cNvPicPr>
          <p:nvPr/>
        </p:nvPicPr>
        <p:blipFill>
          <a:blip r:embed="rId4"/>
          <a:stretch>
            <a:fillRect/>
          </a:stretch>
        </p:blipFill>
        <p:spPr>
          <a:xfrm>
            <a:off x="9246630" y="7823970"/>
            <a:ext cx="2021000" cy="1454022"/>
          </a:xfrm>
          <a:prstGeom prst="rect">
            <a:avLst/>
          </a:prstGeom>
        </p:spPr>
      </p:pic>
      <p:pic>
        <p:nvPicPr>
          <p:cNvPr id="20" name="Picture 19"/>
          <p:cNvPicPr>
            <a:picLocks noChangeAspect="1"/>
          </p:cNvPicPr>
          <p:nvPr/>
        </p:nvPicPr>
        <p:blipFill>
          <a:blip r:embed="rId5"/>
          <a:stretch>
            <a:fillRect/>
          </a:stretch>
        </p:blipFill>
        <p:spPr>
          <a:xfrm>
            <a:off x="6808656" y="7828544"/>
            <a:ext cx="2021000" cy="1444877"/>
          </a:xfrm>
          <a:prstGeom prst="rect">
            <a:avLst/>
          </a:prstGeom>
        </p:spPr>
      </p:pic>
      <p:pic>
        <p:nvPicPr>
          <p:cNvPr id="15" name="Picture 14"/>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a:xfrm>
            <a:off x="6811464" y="4558892"/>
            <a:ext cx="2015384" cy="1454022"/>
          </a:xfrm>
          <a:prstGeom prst="rect">
            <a:avLst/>
          </a:prstGeom>
        </p:spPr>
      </p:pic>
      <p:pic>
        <p:nvPicPr>
          <p:cNvPr id="2" name="Picture 1"/>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a:xfrm>
            <a:off x="9274311" y="4558892"/>
            <a:ext cx="2002707" cy="1454022"/>
          </a:xfrm>
          <a:prstGeom prst="rect">
            <a:avLst/>
          </a:prstGeom>
        </p:spPr>
      </p:pic>
      <p:cxnSp>
        <p:nvCxnSpPr>
          <p:cNvPr id="6" name="Straight Connector 5"/>
          <p:cNvCxnSpPr/>
          <p:nvPr/>
        </p:nvCxnSpPr>
        <p:spPr>
          <a:xfrm>
            <a:off x="0" y="0"/>
            <a:ext cx="18288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2" name="Picture 11"/>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8163273" y="5628719"/>
            <a:ext cx="1754282" cy="2195252"/>
          </a:xfrm>
          <a:prstGeom prst="rect">
            <a:avLst/>
          </a:prstGeom>
        </p:spPr>
      </p:pic>
      <p:grpSp>
        <p:nvGrpSpPr>
          <p:cNvPr id="16" name="Group 15"/>
          <p:cNvGrpSpPr/>
          <p:nvPr/>
        </p:nvGrpSpPr>
        <p:grpSpPr>
          <a:xfrm>
            <a:off x="11063502" y="3683963"/>
            <a:ext cx="6594912" cy="2806626"/>
            <a:chOff x="418429" y="2465042"/>
            <a:chExt cx="4396608" cy="1871084"/>
          </a:xfrm>
        </p:grpSpPr>
        <p:sp>
          <p:nvSpPr>
            <p:cNvPr id="26" name="Freeform: Shape 25"/>
            <p:cNvSpPr/>
            <p:nvPr/>
          </p:nvSpPr>
          <p:spPr>
            <a:xfrm>
              <a:off x="418429" y="2465042"/>
              <a:ext cx="4396608" cy="1863939"/>
            </a:xfrm>
            <a:custGeom>
              <a:avLst/>
              <a:gdLst>
                <a:gd name="connsiteX0" fmla="*/ 708935 w 4772605"/>
                <a:gd name="connsiteY0" fmla="*/ 0 h 1863939"/>
                <a:gd name="connsiteX1" fmla="*/ 4461942 w 4772605"/>
                <a:gd name="connsiteY1" fmla="*/ 0 h 1863939"/>
                <a:gd name="connsiteX2" fmla="*/ 4772605 w 4772605"/>
                <a:gd name="connsiteY2" fmla="*/ 310663 h 1863939"/>
                <a:gd name="connsiteX3" fmla="*/ 4772605 w 4772605"/>
                <a:gd name="connsiteY3" fmla="*/ 1553276 h 1863939"/>
                <a:gd name="connsiteX4" fmla="*/ 4461942 w 4772605"/>
                <a:gd name="connsiteY4" fmla="*/ 1863939 h 1863939"/>
                <a:gd name="connsiteX5" fmla="*/ 708935 w 4772605"/>
                <a:gd name="connsiteY5" fmla="*/ 1863939 h 1863939"/>
                <a:gd name="connsiteX6" fmla="*/ 398272 w 4772605"/>
                <a:gd name="connsiteY6" fmla="*/ 1553276 h 1863939"/>
                <a:gd name="connsiteX7" fmla="*/ 398272 w 4772605"/>
                <a:gd name="connsiteY7" fmla="*/ 622317 h 1863939"/>
                <a:gd name="connsiteX8" fmla="*/ 0 w 4772605"/>
                <a:gd name="connsiteY8" fmla="*/ 622317 h 1863939"/>
                <a:gd name="connsiteX9" fmla="*/ 398272 w 4772605"/>
                <a:gd name="connsiteY9" fmla="*/ 446165 h 1863939"/>
                <a:gd name="connsiteX10" fmla="*/ 398272 w 4772605"/>
                <a:gd name="connsiteY10" fmla="*/ 310663 h 1863939"/>
                <a:gd name="connsiteX11" fmla="*/ 708935 w 4772605"/>
                <a:gd name="connsiteY11" fmla="*/ 0 h 1863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772605" h="1863939">
                  <a:moveTo>
                    <a:pt x="708935" y="0"/>
                  </a:moveTo>
                  <a:lnTo>
                    <a:pt x="4461942" y="0"/>
                  </a:lnTo>
                  <a:cubicBezTo>
                    <a:pt x="4633516" y="0"/>
                    <a:pt x="4772605" y="139089"/>
                    <a:pt x="4772605" y="310663"/>
                  </a:cubicBezTo>
                  <a:lnTo>
                    <a:pt x="4772605" y="1553276"/>
                  </a:lnTo>
                  <a:cubicBezTo>
                    <a:pt x="4772605" y="1724850"/>
                    <a:pt x="4633516" y="1863939"/>
                    <a:pt x="4461942" y="1863939"/>
                  </a:cubicBezTo>
                  <a:lnTo>
                    <a:pt x="708935" y="1863939"/>
                  </a:lnTo>
                  <a:cubicBezTo>
                    <a:pt x="537361" y="1863939"/>
                    <a:pt x="398272" y="1724850"/>
                    <a:pt x="398272" y="1553276"/>
                  </a:cubicBezTo>
                  <a:lnTo>
                    <a:pt x="398272" y="622317"/>
                  </a:lnTo>
                  <a:lnTo>
                    <a:pt x="0" y="622317"/>
                  </a:lnTo>
                  <a:lnTo>
                    <a:pt x="398272" y="446165"/>
                  </a:lnTo>
                  <a:lnTo>
                    <a:pt x="398272" y="310663"/>
                  </a:lnTo>
                  <a:cubicBezTo>
                    <a:pt x="398272" y="139089"/>
                    <a:pt x="537361" y="0"/>
                    <a:pt x="708935" y="0"/>
                  </a:cubicBezTo>
                  <a:close/>
                </a:path>
              </a:pathLst>
            </a:custGeom>
            <a:solidFill>
              <a:schemeClr val="bg1"/>
            </a:solidFill>
            <a:ln w="28575">
              <a:solidFill>
                <a:srgbClr val="9C504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700" dirty="0"/>
            </a:p>
          </p:txBody>
        </p:sp>
        <p:sp>
          <p:nvSpPr>
            <p:cNvPr id="11" name="Rectangle: Rounded Corners 10"/>
            <p:cNvSpPr/>
            <p:nvPr/>
          </p:nvSpPr>
          <p:spPr>
            <a:xfrm>
              <a:off x="765958" y="2492017"/>
              <a:ext cx="4035311" cy="1844109"/>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vi-VN" sz="3600" dirty="0" smtClean="0">
                  <a:solidFill>
                    <a:schemeClr val="tx1"/>
                  </a:solidFill>
                </a:rPr>
                <a:t>B</a:t>
              </a:r>
              <a:r>
                <a:rPr lang="en-US" sz="3600" dirty="0" smtClean="0">
                  <a:solidFill>
                    <a:schemeClr val="tx1"/>
                  </a:solidFill>
                </a:rPr>
                <a:t>.</a:t>
              </a:r>
              <a:r>
                <a:rPr lang="vi-VN" sz="3600" dirty="0" smtClean="0">
                  <a:solidFill>
                    <a:schemeClr val="tx1"/>
                  </a:solidFill>
                </a:rPr>
                <a:t> </a:t>
              </a:r>
              <a:r>
                <a:rPr lang="vi-VN" sz="3600" dirty="0">
                  <a:solidFill>
                    <a:schemeClr val="tx1"/>
                  </a:solidFill>
                </a:rPr>
                <a:t>Tạo ra một quân đội và công an chính trị mạnh mẽ.</a:t>
              </a:r>
              <a:endParaRPr lang="en-US" sz="3600" dirty="0">
                <a:solidFill>
                  <a:schemeClr val="tx1"/>
                </a:solidFill>
              </a:endParaRPr>
            </a:p>
          </p:txBody>
        </p:sp>
      </p:grpSp>
      <p:grpSp>
        <p:nvGrpSpPr>
          <p:cNvPr id="17" name="Group 16"/>
          <p:cNvGrpSpPr/>
          <p:nvPr/>
        </p:nvGrpSpPr>
        <p:grpSpPr>
          <a:xfrm>
            <a:off x="630869" y="6977408"/>
            <a:ext cx="6601959" cy="2795909"/>
            <a:chOff x="413731" y="4651605"/>
            <a:chExt cx="4401306" cy="1863939"/>
          </a:xfrm>
        </p:grpSpPr>
        <p:sp>
          <p:nvSpPr>
            <p:cNvPr id="30" name="Freeform: Shape 29"/>
            <p:cNvSpPr/>
            <p:nvPr/>
          </p:nvSpPr>
          <p:spPr>
            <a:xfrm flipH="1">
              <a:off x="428436" y="4651605"/>
              <a:ext cx="4386601" cy="1863939"/>
            </a:xfrm>
            <a:custGeom>
              <a:avLst/>
              <a:gdLst>
                <a:gd name="connsiteX0" fmla="*/ 708935 w 4772605"/>
                <a:gd name="connsiteY0" fmla="*/ 0 h 1863939"/>
                <a:gd name="connsiteX1" fmla="*/ 4461942 w 4772605"/>
                <a:gd name="connsiteY1" fmla="*/ 0 h 1863939"/>
                <a:gd name="connsiteX2" fmla="*/ 4772605 w 4772605"/>
                <a:gd name="connsiteY2" fmla="*/ 310663 h 1863939"/>
                <a:gd name="connsiteX3" fmla="*/ 4772605 w 4772605"/>
                <a:gd name="connsiteY3" fmla="*/ 1553276 h 1863939"/>
                <a:gd name="connsiteX4" fmla="*/ 4461942 w 4772605"/>
                <a:gd name="connsiteY4" fmla="*/ 1863939 h 1863939"/>
                <a:gd name="connsiteX5" fmla="*/ 708935 w 4772605"/>
                <a:gd name="connsiteY5" fmla="*/ 1863939 h 1863939"/>
                <a:gd name="connsiteX6" fmla="*/ 398272 w 4772605"/>
                <a:gd name="connsiteY6" fmla="*/ 1553276 h 1863939"/>
                <a:gd name="connsiteX7" fmla="*/ 398272 w 4772605"/>
                <a:gd name="connsiteY7" fmla="*/ 622317 h 1863939"/>
                <a:gd name="connsiteX8" fmla="*/ 0 w 4772605"/>
                <a:gd name="connsiteY8" fmla="*/ 622317 h 1863939"/>
                <a:gd name="connsiteX9" fmla="*/ 398272 w 4772605"/>
                <a:gd name="connsiteY9" fmla="*/ 446165 h 1863939"/>
                <a:gd name="connsiteX10" fmla="*/ 398272 w 4772605"/>
                <a:gd name="connsiteY10" fmla="*/ 310663 h 1863939"/>
                <a:gd name="connsiteX11" fmla="*/ 708935 w 4772605"/>
                <a:gd name="connsiteY11" fmla="*/ 0 h 1863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772605" h="1863939">
                  <a:moveTo>
                    <a:pt x="708935" y="0"/>
                  </a:moveTo>
                  <a:lnTo>
                    <a:pt x="4461942" y="0"/>
                  </a:lnTo>
                  <a:cubicBezTo>
                    <a:pt x="4633516" y="0"/>
                    <a:pt x="4772605" y="139089"/>
                    <a:pt x="4772605" y="310663"/>
                  </a:cubicBezTo>
                  <a:lnTo>
                    <a:pt x="4772605" y="1553276"/>
                  </a:lnTo>
                  <a:cubicBezTo>
                    <a:pt x="4772605" y="1724850"/>
                    <a:pt x="4633516" y="1863939"/>
                    <a:pt x="4461942" y="1863939"/>
                  </a:cubicBezTo>
                  <a:lnTo>
                    <a:pt x="708935" y="1863939"/>
                  </a:lnTo>
                  <a:cubicBezTo>
                    <a:pt x="537361" y="1863939"/>
                    <a:pt x="398272" y="1724850"/>
                    <a:pt x="398272" y="1553276"/>
                  </a:cubicBezTo>
                  <a:lnTo>
                    <a:pt x="398272" y="622317"/>
                  </a:lnTo>
                  <a:lnTo>
                    <a:pt x="0" y="622317"/>
                  </a:lnTo>
                  <a:lnTo>
                    <a:pt x="398272" y="446165"/>
                  </a:lnTo>
                  <a:lnTo>
                    <a:pt x="398272" y="310663"/>
                  </a:lnTo>
                  <a:cubicBezTo>
                    <a:pt x="398272" y="139089"/>
                    <a:pt x="537361" y="0"/>
                    <a:pt x="708935" y="0"/>
                  </a:cubicBezTo>
                  <a:close/>
                </a:path>
              </a:pathLst>
            </a:custGeom>
            <a:solidFill>
              <a:schemeClr val="bg1"/>
            </a:solidFill>
            <a:ln w="28575">
              <a:solidFill>
                <a:srgbClr val="9C504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700"/>
            </a:p>
          </p:txBody>
        </p:sp>
        <p:sp>
          <p:nvSpPr>
            <p:cNvPr id="37" name="Rectangle: Rounded Corners 36"/>
            <p:cNvSpPr/>
            <p:nvPr/>
          </p:nvSpPr>
          <p:spPr>
            <a:xfrm>
              <a:off x="413731" y="4651957"/>
              <a:ext cx="4035311" cy="1844109"/>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dirty="0" smtClean="0">
                <a:solidFill>
                  <a:schemeClr val="tx1"/>
                </a:solidFill>
              </a:endParaRPr>
            </a:p>
            <a:p>
              <a:pPr algn="ctr"/>
              <a:r>
                <a:rPr lang="vi-VN" sz="3600" dirty="0" smtClean="0">
                  <a:solidFill>
                    <a:schemeClr val="tx1"/>
                  </a:solidFill>
                </a:rPr>
                <a:t>C</a:t>
              </a:r>
              <a:r>
                <a:rPr lang="en-US" sz="3600" dirty="0" smtClean="0">
                  <a:solidFill>
                    <a:schemeClr val="tx1"/>
                  </a:solidFill>
                </a:rPr>
                <a:t>.</a:t>
              </a:r>
              <a:r>
                <a:rPr lang="vi-VN" sz="3600" dirty="0" smtClean="0">
                  <a:solidFill>
                    <a:schemeClr val="tx1"/>
                  </a:solidFill>
                </a:rPr>
                <a:t> </a:t>
              </a:r>
              <a:r>
                <a:rPr lang="vi-VN" sz="3600" dirty="0">
                  <a:solidFill>
                    <a:schemeClr val="tx1"/>
                  </a:solidFill>
                </a:rPr>
                <a:t>Phát triển kinh tế.</a:t>
              </a:r>
              <a:endParaRPr lang="en-US" sz="3600" dirty="0">
                <a:solidFill>
                  <a:schemeClr val="tx1"/>
                </a:solidFill>
              </a:endParaRPr>
            </a:p>
            <a:p>
              <a:pPr algn="ctr"/>
              <a:endParaRPr lang="en-US" sz="3600" dirty="0">
                <a:solidFill>
                  <a:schemeClr val="tx1"/>
                </a:solidFill>
                <a:latin typeface="iCiel Cadena" panose="020B0704020202020204" pitchFamily="50" charset="0"/>
                <a:ea typeface="Tahoma" panose="020B0604030504040204" pitchFamily="34" charset="0"/>
                <a:cs typeface="Tahoma" panose="020B0604030504040204" pitchFamily="34" charset="0"/>
              </a:endParaRPr>
            </a:p>
          </p:txBody>
        </p:sp>
      </p:grpSp>
      <p:grpSp>
        <p:nvGrpSpPr>
          <p:cNvPr id="18" name="Group 17"/>
          <p:cNvGrpSpPr/>
          <p:nvPr/>
        </p:nvGrpSpPr>
        <p:grpSpPr>
          <a:xfrm>
            <a:off x="624066" y="3688986"/>
            <a:ext cx="6615564" cy="2796581"/>
            <a:chOff x="7363195" y="2465042"/>
            <a:chExt cx="4410376" cy="1864387"/>
          </a:xfrm>
        </p:grpSpPr>
        <p:sp>
          <p:nvSpPr>
            <p:cNvPr id="58" name="Freeform: Shape 57"/>
            <p:cNvSpPr/>
            <p:nvPr/>
          </p:nvSpPr>
          <p:spPr>
            <a:xfrm flipH="1">
              <a:off x="7376963" y="2465042"/>
              <a:ext cx="4396608" cy="1863939"/>
            </a:xfrm>
            <a:custGeom>
              <a:avLst/>
              <a:gdLst>
                <a:gd name="connsiteX0" fmla="*/ 708935 w 4772605"/>
                <a:gd name="connsiteY0" fmla="*/ 0 h 1863939"/>
                <a:gd name="connsiteX1" fmla="*/ 4461942 w 4772605"/>
                <a:gd name="connsiteY1" fmla="*/ 0 h 1863939"/>
                <a:gd name="connsiteX2" fmla="*/ 4772605 w 4772605"/>
                <a:gd name="connsiteY2" fmla="*/ 310663 h 1863939"/>
                <a:gd name="connsiteX3" fmla="*/ 4772605 w 4772605"/>
                <a:gd name="connsiteY3" fmla="*/ 1553276 h 1863939"/>
                <a:gd name="connsiteX4" fmla="*/ 4461942 w 4772605"/>
                <a:gd name="connsiteY4" fmla="*/ 1863939 h 1863939"/>
                <a:gd name="connsiteX5" fmla="*/ 708935 w 4772605"/>
                <a:gd name="connsiteY5" fmla="*/ 1863939 h 1863939"/>
                <a:gd name="connsiteX6" fmla="*/ 398272 w 4772605"/>
                <a:gd name="connsiteY6" fmla="*/ 1553276 h 1863939"/>
                <a:gd name="connsiteX7" fmla="*/ 398272 w 4772605"/>
                <a:gd name="connsiteY7" fmla="*/ 622317 h 1863939"/>
                <a:gd name="connsiteX8" fmla="*/ 0 w 4772605"/>
                <a:gd name="connsiteY8" fmla="*/ 622317 h 1863939"/>
                <a:gd name="connsiteX9" fmla="*/ 398272 w 4772605"/>
                <a:gd name="connsiteY9" fmla="*/ 446165 h 1863939"/>
                <a:gd name="connsiteX10" fmla="*/ 398272 w 4772605"/>
                <a:gd name="connsiteY10" fmla="*/ 310663 h 1863939"/>
                <a:gd name="connsiteX11" fmla="*/ 708935 w 4772605"/>
                <a:gd name="connsiteY11" fmla="*/ 0 h 1863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772605" h="1863939">
                  <a:moveTo>
                    <a:pt x="708935" y="0"/>
                  </a:moveTo>
                  <a:lnTo>
                    <a:pt x="4461942" y="0"/>
                  </a:lnTo>
                  <a:cubicBezTo>
                    <a:pt x="4633516" y="0"/>
                    <a:pt x="4772605" y="139089"/>
                    <a:pt x="4772605" y="310663"/>
                  </a:cubicBezTo>
                  <a:lnTo>
                    <a:pt x="4772605" y="1553276"/>
                  </a:lnTo>
                  <a:cubicBezTo>
                    <a:pt x="4772605" y="1724850"/>
                    <a:pt x="4633516" y="1863939"/>
                    <a:pt x="4461942" y="1863939"/>
                  </a:cubicBezTo>
                  <a:lnTo>
                    <a:pt x="708935" y="1863939"/>
                  </a:lnTo>
                  <a:cubicBezTo>
                    <a:pt x="537361" y="1863939"/>
                    <a:pt x="398272" y="1724850"/>
                    <a:pt x="398272" y="1553276"/>
                  </a:cubicBezTo>
                  <a:lnTo>
                    <a:pt x="398272" y="622317"/>
                  </a:lnTo>
                  <a:lnTo>
                    <a:pt x="0" y="622317"/>
                  </a:lnTo>
                  <a:lnTo>
                    <a:pt x="398272" y="446165"/>
                  </a:lnTo>
                  <a:lnTo>
                    <a:pt x="398272" y="310663"/>
                  </a:lnTo>
                  <a:cubicBezTo>
                    <a:pt x="398272" y="139089"/>
                    <a:pt x="537361" y="0"/>
                    <a:pt x="708935" y="0"/>
                  </a:cubicBezTo>
                  <a:close/>
                </a:path>
              </a:pathLst>
            </a:custGeom>
            <a:solidFill>
              <a:schemeClr val="bg1"/>
            </a:solidFill>
            <a:ln w="28575">
              <a:solidFill>
                <a:srgbClr val="9C504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700" dirty="0"/>
            </a:p>
          </p:txBody>
        </p:sp>
        <p:sp>
          <p:nvSpPr>
            <p:cNvPr id="38" name="Rectangle: Rounded Corners 37"/>
            <p:cNvSpPr/>
            <p:nvPr/>
          </p:nvSpPr>
          <p:spPr>
            <a:xfrm>
              <a:off x="7363195" y="2485320"/>
              <a:ext cx="4035311" cy="1844109"/>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vi-VN" sz="3600" dirty="0" smtClean="0">
                  <a:solidFill>
                    <a:schemeClr val="tx1"/>
                  </a:solidFill>
                </a:rPr>
                <a:t>A</a:t>
              </a:r>
              <a:r>
                <a:rPr lang="en-US" sz="3600" dirty="0" smtClean="0">
                  <a:solidFill>
                    <a:schemeClr val="tx1"/>
                  </a:solidFill>
                </a:rPr>
                <a:t>.</a:t>
              </a:r>
              <a:r>
                <a:rPr lang="vi-VN" sz="3600" dirty="0" smtClean="0">
                  <a:solidFill>
                    <a:schemeClr val="tx1"/>
                  </a:solidFill>
                </a:rPr>
                <a:t> </a:t>
              </a:r>
              <a:r>
                <a:rPr lang="vi-VN" sz="3600" dirty="0">
                  <a:solidFill>
                    <a:schemeClr val="tx1"/>
                  </a:solidFill>
                </a:rPr>
                <a:t>Tăng cường quan hệ đối ngoại.</a:t>
              </a:r>
              <a:endParaRPr lang="en-US" sz="3600" dirty="0">
                <a:solidFill>
                  <a:schemeClr val="tx1"/>
                </a:solidFill>
              </a:endParaRPr>
            </a:p>
          </p:txBody>
        </p:sp>
      </p:grpSp>
      <p:grpSp>
        <p:nvGrpSpPr>
          <p:cNvPr id="19" name="Group 18"/>
          <p:cNvGrpSpPr/>
          <p:nvPr/>
        </p:nvGrpSpPr>
        <p:grpSpPr>
          <a:xfrm>
            <a:off x="11058162" y="6977408"/>
            <a:ext cx="6605592" cy="2795909"/>
            <a:chOff x="7386970" y="4651605"/>
            <a:chExt cx="4403728" cy="1863939"/>
          </a:xfrm>
        </p:grpSpPr>
        <p:sp>
          <p:nvSpPr>
            <p:cNvPr id="59" name="Freeform: Shape 58"/>
            <p:cNvSpPr/>
            <p:nvPr/>
          </p:nvSpPr>
          <p:spPr>
            <a:xfrm>
              <a:off x="7386970" y="4651605"/>
              <a:ext cx="4386601" cy="1863939"/>
            </a:xfrm>
            <a:custGeom>
              <a:avLst/>
              <a:gdLst>
                <a:gd name="connsiteX0" fmla="*/ 708935 w 4772605"/>
                <a:gd name="connsiteY0" fmla="*/ 0 h 1863939"/>
                <a:gd name="connsiteX1" fmla="*/ 4461942 w 4772605"/>
                <a:gd name="connsiteY1" fmla="*/ 0 h 1863939"/>
                <a:gd name="connsiteX2" fmla="*/ 4772605 w 4772605"/>
                <a:gd name="connsiteY2" fmla="*/ 310663 h 1863939"/>
                <a:gd name="connsiteX3" fmla="*/ 4772605 w 4772605"/>
                <a:gd name="connsiteY3" fmla="*/ 1553276 h 1863939"/>
                <a:gd name="connsiteX4" fmla="*/ 4461942 w 4772605"/>
                <a:gd name="connsiteY4" fmla="*/ 1863939 h 1863939"/>
                <a:gd name="connsiteX5" fmla="*/ 708935 w 4772605"/>
                <a:gd name="connsiteY5" fmla="*/ 1863939 h 1863939"/>
                <a:gd name="connsiteX6" fmla="*/ 398272 w 4772605"/>
                <a:gd name="connsiteY6" fmla="*/ 1553276 h 1863939"/>
                <a:gd name="connsiteX7" fmla="*/ 398272 w 4772605"/>
                <a:gd name="connsiteY7" fmla="*/ 622317 h 1863939"/>
                <a:gd name="connsiteX8" fmla="*/ 0 w 4772605"/>
                <a:gd name="connsiteY8" fmla="*/ 622317 h 1863939"/>
                <a:gd name="connsiteX9" fmla="*/ 398272 w 4772605"/>
                <a:gd name="connsiteY9" fmla="*/ 446165 h 1863939"/>
                <a:gd name="connsiteX10" fmla="*/ 398272 w 4772605"/>
                <a:gd name="connsiteY10" fmla="*/ 310663 h 1863939"/>
                <a:gd name="connsiteX11" fmla="*/ 708935 w 4772605"/>
                <a:gd name="connsiteY11" fmla="*/ 0 h 1863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772605" h="1863939">
                  <a:moveTo>
                    <a:pt x="708935" y="0"/>
                  </a:moveTo>
                  <a:lnTo>
                    <a:pt x="4461942" y="0"/>
                  </a:lnTo>
                  <a:cubicBezTo>
                    <a:pt x="4633516" y="0"/>
                    <a:pt x="4772605" y="139089"/>
                    <a:pt x="4772605" y="310663"/>
                  </a:cubicBezTo>
                  <a:lnTo>
                    <a:pt x="4772605" y="1553276"/>
                  </a:lnTo>
                  <a:cubicBezTo>
                    <a:pt x="4772605" y="1724850"/>
                    <a:pt x="4633516" y="1863939"/>
                    <a:pt x="4461942" y="1863939"/>
                  </a:cubicBezTo>
                  <a:lnTo>
                    <a:pt x="708935" y="1863939"/>
                  </a:lnTo>
                  <a:cubicBezTo>
                    <a:pt x="537361" y="1863939"/>
                    <a:pt x="398272" y="1724850"/>
                    <a:pt x="398272" y="1553276"/>
                  </a:cubicBezTo>
                  <a:lnTo>
                    <a:pt x="398272" y="622317"/>
                  </a:lnTo>
                  <a:lnTo>
                    <a:pt x="0" y="622317"/>
                  </a:lnTo>
                  <a:lnTo>
                    <a:pt x="398272" y="446165"/>
                  </a:lnTo>
                  <a:lnTo>
                    <a:pt x="398272" y="310663"/>
                  </a:lnTo>
                  <a:cubicBezTo>
                    <a:pt x="398272" y="139089"/>
                    <a:pt x="537361" y="0"/>
                    <a:pt x="708935" y="0"/>
                  </a:cubicBezTo>
                  <a:close/>
                </a:path>
              </a:pathLst>
            </a:custGeom>
            <a:solidFill>
              <a:schemeClr val="bg1"/>
            </a:solidFill>
            <a:ln w="28575">
              <a:solidFill>
                <a:srgbClr val="9C504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700"/>
            </a:p>
          </p:txBody>
        </p:sp>
        <p:sp>
          <p:nvSpPr>
            <p:cNvPr id="39" name="Rectangle: Rounded Corners 38"/>
            <p:cNvSpPr/>
            <p:nvPr/>
          </p:nvSpPr>
          <p:spPr>
            <a:xfrm>
              <a:off x="7755387" y="4651791"/>
              <a:ext cx="4035311" cy="1844109"/>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US" sz="3600" dirty="0" smtClean="0">
                <a:solidFill>
                  <a:schemeClr val="tx1"/>
                </a:solidFill>
              </a:endParaRPr>
            </a:p>
            <a:p>
              <a:pPr algn="ctr">
                <a:lnSpc>
                  <a:spcPct val="150000"/>
                </a:lnSpc>
              </a:pPr>
              <a:r>
                <a:rPr lang="vi-VN" sz="3600" dirty="0" smtClean="0">
                  <a:solidFill>
                    <a:schemeClr val="tx1"/>
                  </a:solidFill>
                </a:rPr>
                <a:t>D</a:t>
              </a:r>
              <a:r>
                <a:rPr lang="en-US" sz="3600" dirty="0">
                  <a:solidFill>
                    <a:schemeClr val="tx1"/>
                  </a:solidFill>
                </a:rPr>
                <a:t>.</a:t>
              </a:r>
              <a:r>
                <a:rPr lang="vi-VN" sz="3600" dirty="0" smtClean="0">
                  <a:solidFill>
                    <a:schemeClr val="tx1"/>
                  </a:solidFill>
                </a:rPr>
                <a:t> </a:t>
              </a:r>
              <a:r>
                <a:rPr lang="vi-VN" sz="3600" dirty="0">
                  <a:solidFill>
                    <a:schemeClr val="tx1"/>
                  </a:solidFill>
                </a:rPr>
                <a:t>Đảm bảo an ninh năng lượng.</a:t>
              </a:r>
              <a:endParaRPr lang="en-US" sz="3600" dirty="0">
                <a:solidFill>
                  <a:schemeClr val="tx1"/>
                </a:solidFill>
              </a:endParaRPr>
            </a:p>
            <a:p>
              <a:pPr algn="ctr">
                <a:lnSpc>
                  <a:spcPct val="150000"/>
                </a:lnSpc>
              </a:pPr>
              <a:endParaRPr lang="en-US" sz="3600" dirty="0">
                <a:solidFill>
                  <a:schemeClr val="tx1"/>
                </a:solidFill>
                <a:latin typeface="iCiel Cadena" panose="020B0704020202020204" pitchFamily="50" charset="0"/>
                <a:ea typeface="Tahoma" panose="020B0604030504040204" pitchFamily="34" charset="0"/>
                <a:cs typeface="Tahoma" panose="020B0604030504040204" pitchFamily="34" charset="0"/>
              </a:endParaRPr>
            </a:p>
          </p:txBody>
        </p:sp>
      </p:grpSp>
      <p:grpSp>
        <p:nvGrpSpPr>
          <p:cNvPr id="31" name="Group 30"/>
          <p:cNvGrpSpPr/>
          <p:nvPr/>
        </p:nvGrpSpPr>
        <p:grpSpPr>
          <a:xfrm>
            <a:off x="232730" y="238569"/>
            <a:ext cx="16691208" cy="3014100"/>
            <a:chOff x="150129" y="102542"/>
            <a:chExt cx="11127472" cy="2009400"/>
          </a:xfrm>
        </p:grpSpPr>
        <p:grpSp>
          <p:nvGrpSpPr>
            <p:cNvPr id="10" name="Group 9"/>
            <p:cNvGrpSpPr/>
            <p:nvPr/>
          </p:nvGrpSpPr>
          <p:grpSpPr>
            <a:xfrm>
              <a:off x="1107065" y="248000"/>
              <a:ext cx="10170536" cy="1863939"/>
              <a:chOff x="1107064" y="247999"/>
              <a:chExt cx="10404597" cy="1863939"/>
            </a:xfrm>
          </p:grpSpPr>
          <p:pic>
            <p:nvPicPr>
              <p:cNvPr id="3" name="Picture 2"/>
              <p:cNvPicPr>
                <a:picLocks noChangeAspect="1"/>
              </p:cNvPicPr>
              <p:nvPr/>
            </p:nvPicPr>
            <p:blipFill>
              <a:blip r:embed="rId9"/>
              <a:stretch>
                <a:fillRect/>
              </a:stretch>
            </p:blipFill>
            <p:spPr>
              <a:xfrm>
                <a:off x="1107064" y="247999"/>
                <a:ext cx="10404597" cy="1863939"/>
              </a:xfrm>
              <a:prstGeom prst="rect">
                <a:avLst/>
              </a:prstGeom>
            </p:spPr>
          </p:pic>
          <p:sp>
            <p:nvSpPr>
              <p:cNvPr id="5" name="Rectangle 4"/>
              <p:cNvSpPr/>
              <p:nvPr/>
            </p:nvSpPr>
            <p:spPr>
              <a:xfrm>
                <a:off x="1695782" y="359923"/>
                <a:ext cx="9529936" cy="16205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en-US" sz="4800" dirty="0">
                    <a:latin typeface="Arial" panose="020B0604020202020204" pitchFamily="34" charset="0"/>
                    <a:cs typeface="Arial" panose="020B0604020202020204" pitchFamily="34" charset="0"/>
                  </a:rPr>
                  <a:t>2</a:t>
                </a:r>
                <a:r>
                  <a:rPr lang="vi-VN" sz="4800" dirty="0" smtClean="0">
                    <a:latin typeface="Arial" panose="020B0604020202020204" pitchFamily="34" charset="0"/>
                    <a:cs typeface="Arial" panose="020B0604020202020204" pitchFamily="34" charset="0"/>
                  </a:rPr>
                  <a:t>. </a:t>
                </a:r>
                <a:r>
                  <a:rPr lang="vi-VN" sz="4800" dirty="0">
                    <a:latin typeface="Arial" panose="020B0604020202020204" pitchFamily="34" charset="0"/>
                    <a:cs typeface="Arial" panose="020B0604020202020204" pitchFamily="34" charset="0"/>
                  </a:rPr>
                  <a:t>Việc hiện đại hóa lực lượng vũ trang là mục tiêu gì trong quá trình chỉ đạo thực hiện của Đảng?</a:t>
                </a:r>
                <a:endParaRPr lang="en-US" sz="4800" dirty="0">
                  <a:latin typeface="Arial" panose="020B0604020202020204" pitchFamily="34" charset="0"/>
                  <a:cs typeface="Arial" panose="020B0604020202020204" pitchFamily="34" charset="0"/>
                </a:endParaRPr>
              </a:p>
            </p:txBody>
          </p:sp>
        </p:grpSp>
        <p:pic>
          <p:nvPicPr>
            <p:cNvPr id="9" name="Picture 8"/>
            <p:cNvPicPr>
              <a:picLocks noChangeAspect="1"/>
            </p:cNvPicPr>
            <p:nvPr/>
          </p:nvPicPr>
          <p:blipFill>
            <a:blip r:embed="rId10" cstate="hqprint">
              <a:extLst>
                <a:ext uri="{28A0092B-C50C-407E-A947-70E740481C1C}">
                  <a14:useLocalDpi xmlns:a14="http://schemas.microsoft.com/office/drawing/2010/main" val="0"/>
                </a:ext>
              </a:extLst>
            </a:blip>
            <a:stretch>
              <a:fillRect/>
            </a:stretch>
          </p:blipFill>
          <p:spPr>
            <a:xfrm rot="16200000">
              <a:off x="-165942" y="418612"/>
              <a:ext cx="2009400" cy="1377259"/>
            </a:xfrm>
            <a:prstGeom prst="rect">
              <a:avLst/>
            </a:prstGeom>
          </p:spPr>
        </p:pic>
        <p:sp>
          <p:nvSpPr>
            <p:cNvPr id="29" name="TextBox 28"/>
            <p:cNvSpPr txBox="1"/>
            <p:nvPr/>
          </p:nvSpPr>
          <p:spPr>
            <a:xfrm>
              <a:off x="506731" y="734063"/>
              <a:ext cx="909210" cy="706967"/>
            </a:xfrm>
            <a:prstGeom prst="rect">
              <a:avLst/>
            </a:prstGeom>
            <a:noFill/>
          </p:spPr>
          <p:txBody>
            <a:bodyPr wrap="square" rtlCol="0" anchor="ctr">
              <a:spAutoFit/>
            </a:bodyPr>
            <a:lstStyle/>
            <a:p>
              <a:pPr algn="ctr"/>
              <a:r>
                <a:rPr lang="en-US" sz="6300" dirty="0">
                  <a:solidFill>
                    <a:schemeClr val="bg1"/>
                  </a:solidFill>
                  <a:latin typeface="iCiel Cadena" panose="020B0704020202020204" pitchFamily="50" charset="0"/>
                </a:rPr>
                <a:t>02</a:t>
              </a:r>
              <a:endParaRPr lang="en-US" sz="6300" dirty="0">
                <a:solidFill>
                  <a:schemeClr val="bg1"/>
                </a:solidFill>
                <a:latin typeface="iCiel Cadena" panose="020B0704020202020204" pitchFamily="50" charset="0"/>
              </a:endParaRPr>
            </a:p>
          </p:txBody>
        </p:sp>
      </p:grpSp>
      <p:pic>
        <p:nvPicPr>
          <p:cNvPr id="68" name="Picture 67"/>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470882" y="635205"/>
            <a:ext cx="1992228" cy="1992228"/>
          </a:xfrm>
          <a:prstGeom prst="rect">
            <a:avLst/>
          </a:prstGeom>
        </p:spPr>
      </p:pic>
      <p:pic>
        <p:nvPicPr>
          <p:cNvPr id="14" name="Picture 13"/>
          <p:cNvPicPr>
            <a:picLocks noChangeAspect="1"/>
          </p:cNvPicPr>
          <p:nvPr/>
        </p:nvPicPr>
        <p:blipFill>
          <a:blip r:embed="rId12"/>
          <a:stretch>
            <a:fillRect/>
          </a:stretch>
        </p:blipFill>
        <p:spPr>
          <a:xfrm>
            <a:off x="-2490166" y="635205"/>
            <a:ext cx="1993565" cy="1993565"/>
          </a:xfrm>
          <a:prstGeom prst="rect">
            <a:avLst/>
          </a:prstGeom>
        </p:spPr>
      </p:pic>
      <p:pic>
        <p:nvPicPr>
          <p:cNvPr id="7" name="AmthanhThua">
            <a:hlinkClick r:id="" action="ppaction://media"/>
          </p:cNvPr>
          <p:cNvPicPr>
            <a:picLocks noChangeAspect="1"/>
          </p:cNvPicPr>
          <p:nvPr>
            <a:audioFile r:link="rId13"/>
            <p:extLst>
              <p:ext uri="{DAA4B4D4-6D71-4841-9C94-3DE7FCFB9230}">
                <p14:media xmlns:p14="http://schemas.microsoft.com/office/powerpoint/2010/main" r:embed="rId14"/>
              </p:ext>
            </p:extLst>
          </p:nvPr>
        </p:nvPicPr>
        <p:blipFill>
          <a:blip r:embed="rId15"/>
          <a:stretch>
            <a:fillRect/>
          </a:stretch>
        </p:blipFill>
        <p:spPr>
          <a:xfrm>
            <a:off x="-1854693" y="6611885"/>
            <a:ext cx="731045" cy="731045"/>
          </a:xfrm>
          <a:prstGeom prst="rect">
            <a:avLst/>
          </a:prstGeom>
        </p:spPr>
      </p:pic>
      <p:pic>
        <p:nvPicPr>
          <p:cNvPr id="22" name="nhacthang">
            <a:hlinkClick r:id="" action="ppaction://media"/>
          </p:cNvPr>
          <p:cNvPicPr>
            <a:picLocks noChangeAspect="1"/>
          </p:cNvPicPr>
          <p:nvPr>
            <a:audioFile r:link="rId16"/>
            <p:extLst>
              <p:ext uri="{DAA4B4D4-6D71-4841-9C94-3DE7FCFB9230}">
                <p14:media xmlns:p14="http://schemas.microsoft.com/office/powerpoint/2010/main" r:embed="rId17"/>
              </p:ext>
            </p:extLst>
          </p:nvPr>
        </p:nvPicPr>
        <p:blipFill>
          <a:blip r:embed="rId15"/>
          <a:stretch>
            <a:fillRect/>
          </a:stretch>
        </p:blipFill>
        <p:spPr>
          <a:xfrm>
            <a:off x="-1841902" y="4168695"/>
            <a:ext cx="731045" cy="731045"/>
          </a:xfrm>
          <a:prstGeom prst="rect">
            <a:avLst/>
          </a:prstGeom>
        </p:spPr>
      </p:pic>
      <p:pic>
        <p:nvPicPr>
          <p:cNvPr id="45" name="Picture 44">
            <a:hlinkClick r:id="" action="ppaction://hlinkshowjump?jump=previousslide"/>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7085021" y="1947492"/>
            <a:ext cx="941834" cy="941834"/>
          </a:xfrm>
          <a:prstGeom prst="rect">
            <a:avLst/>
          </a:prstGeom>
        </p:spPr>
      </p:pic>
      <p:pic>
        <p:nvPicPr>
          <p:cNvPr id="46" name="Picture 45">
            <a:hlinkClick r:id="" action="ppaction://hlinkshowjump?jump=nextslide"/>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flipH="1">
            <a:off x="17085021" y="740831"/>
            <a:ext cx="941834" cy="941834"/>
          </a:xfrm>
          <a:prstGeom prst="rect">
            <a:avLst/>
          </a:prstGeom>
        </p:spPr>
      </p:pic>
      <p:sp>
        <p:nvSpPr>
          <p:cNvPr id="8" name="TextBox 7"/>
          <p:cNvSpPr txBox="1"/>
          <p:nvPr/>
        </p:nvSpPr>
        <p:spPr>
          <a:xfrm>
            <a:off x="-2584772" y="3055497"/>
            <a:ext cx="2216785" cy="922020"/>
          </a:xfrm>
          <a:prstGeom prst="rect">
            <a:avLst/>
          </a:prstGeom>
          <a:noFill/>
        </p:spPr>
        <p:txBody>
          <a:bodyPr wrap="none" rtlCol="0">
            <a:spAutoFit/>
          </a:bodyPr>
          <a:lstStyle/>
          <a:p>
            <a:pPr algn="ctr"/>
            <a:r>
              <a:rPr lang="en-US" sz="2700" b="1" dirty="0" err="1"/>
              <a:t>Âm</a:t>
            </a:r>
            <a:r>
              <a:rPr lang="en-US" sz="2700" b="1" dirty="0"/>
              <a:t> </a:t>
            </a:r>
            <a:r>
              <a:rPr lang="en-US" sz="2700" b="1" dirty="0" err="1"/>
              <a:t>thanh</a:t>
            </a:r>
            <a:r>
              <a:rPr lang="en-US" sz="2700" b="1" dirty="0"/>
              <a:t> </a:t>
            </a:r>
            <a:endParaRPr lang="en-US" sz="2700" b="1" dirty="0"/>
          </a:p>
          <a:p>
            <a:pPr algn="ctr"/>
            <a:r>
              <a:rPr lang="en-US" sz="2700" b="1" dirty="0" err="1"/>
              <a:t>khi</a:t>
            </a:r>
            <a:r>
              <a:rPr lang="en-US" sz="2700" b="1" dirty="0"/>
              <a:t> </a:t>
            </a:r>
            <a:r>
              <a:rPr lang="en-US" sz="2700" b="1" dirty="0" err="1"/>
              <a:t>chọn</a:t>
            </a:r>
            <a:r>
              <a:rPr lang="en-US" sz="2700" b="1" dirty="0"/>
              <a:t> </a:t>
            </a:r>
            <a:r>
              <a:rPr lang="en-US" sz="2700" b="1" dirty="0" err="1"/>
              <a:t>Đúng</a:t>
            </a:r>
            <a:endParaRPr lang="en-US" sz="2700" b="1" dirty="0"/>
          </a:p>
        </p:txBody>
      </p:sp>
      <p:sp>
        <p:nvSpPr>
          <p:cNvPr id="36" name="TextBox 35"/>
          <p:cNvSpPr txBox="1"/>
          <p:nvPr/>
        </p:nvSpPr>
        <p:spPr>
          <a:xfrm>
            <a:off x="-2450615" y="5292511"/>
            <a:ext cx="1882775" cy="922020"/>
          </a:xfrm>
          <a:prstGeom prst="rect">
            <a:avLst/>
          </a:prstGeom>
          <a:noFill/>
        </p:spPr>
        <p:txBody>
          <a:bodyPr wrap="none" rtlCol="0">
            <a:spAutoFit/>
          </a:bodyPr>
          <a:lstStyle/>
          <a:p>
            <a:pPr algn="ctr"/>
            <a:r>
              <a:rPr lang="en-US" sz="2700" b="1" dirty="0" err="1"/>
              <a:t>Âm</a:t>
            </a:r>
            <a:r>
              <a:rPr lang="en-US" sz="2700" b="1" dirty="0"/>
              <a:t> </a:t>
            </a:r>
            <a:r>
              <a:rPr lang="en-US" sz="2700" b="1" dirty="0" err="1"/>
              <a:t>thanh</a:t>
            </a:r>
            <a:r>
              <a:rPr lang="en-US" sz="2700" b="1" dirty="0"/>
              <a:t> </a:t>
            </a:r>
            <a:endParaRPr lang="en-US" sz="2700" b="1" dirty="0"/>
          </a:p>
          <a:p>
            <a:pPr algn="ctr"/>
            <a:r>
              <a:rPr lang="en-US" sz="2700" b="1" dirty="0" err="1"/>
              <a:t>khi</a:t>
            </a:r>
            <a:r>
              <a:rPr lang="en-US" sz="2700" b="1" dirty="0"/>
              <a:t> </a:t>
            </a:r>
            <a:r>
              <a:rPr lang="en-US" sz="2700" b="1" dirty="0" err="1"/>
              <a:t>chọn</a:t>
            </a:r>
            <a:r>
              <a:rPr lang="en-US" sz="2700" b="1" dirty="0"/>
              <a:t> Sai</a:t>
            </a:r>
            <a:endParaRPr lang="en-US" sz="2700" b="1"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additive="base">
                                        <p:cTn id="7" dur="500" fill="hold"/>
                                        <p:tgtEl>
                                          <p:spTgt spid="31"/>
                                        </p:tgtEl>
                                        <p:attrNameLst>
                                          <p:attrName>ppt_x</p:attrName>
                                        </p:attrNameLst>
                                      </p:cBhvr>
                                      <p:tavLst>
                                        <p:tav tm="0">
                                          <p:val>
                                            <p:strVal val="#ppt_x"/>
                                          </p:val>
                                        </p:tav>
                                        <p:tav tm="100000">
                                          <p:val>
                                            <p:strVal val="#ppt_x"/>
                                          </p:val>
                                        </p:tav>
                                      </p:tavLst>
                                    </p:anim>
                                    <p:anim calcmode="lin" valueType="num">
                                      <p:cBhvr additive="base">
                                        <p:cTn id="8" dur="500" fill="hold"/>
                                        <p:tgtEl>
                                          <p:spTgt spid="31"/>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par>
                          <p:cTn id="13" fill="hold">
                            <p:stCondLst>
                              <p:cond delay="1000"/>
                            </p:stCondLst>
                            <p:childTnLst>
                              <p:par>
                                <p:cTn id="14" presetID="53" presetClass="entr" presetSubtype="528" fill="hold" nodeType="afterEffect">
                                  <p:stCondLst>
                                    <p:cond delay="0"/>
                                  </p:stCondLst>
                                  <p:childTnLst>
                                    <p:set>
                                      <p:cBhvr>
                                        <p:cTn id="15" dur="1" fill="hold">
                                          <p:stCondLst>
                                            <p:cond delay="0"/>
                                          </p:stCondLst>
                                        </p:cTn>
                                        <p:tgtEl>
                                          <p:spTgt spid="15"/>
                                        </p:tgtEl>
                                        <p:attrNameLst>
                                          <p:attrName>style.visibility</p:attrName>
                                        </p:attrNameLst>
                                      </p:cBhvr>
                                      <p:to>
                                        <p:strVal val="visible"/>
                                      </p:to>
                                    </p:set>
                                    <p:anim calcmode="lin" valueType="num">
                                      <p:cBhvr>
                                        <p:cTn id="16" dur="500" fill="hold"/>
                                        <p:tgtEl>
                                          <p:spTgt spid="15"/>
                                        </p:tgtEl>
                                        <p:attrNameLst>
                                          <p:attrName>ppt_w</p:attrName>
                                        </p:attrNameLst>
                                      </p:cBhvr>
                                      <p:tavLst>
                                        <p:tav tm="0">
                                          <p:val>
                                            <p:fltVal val="0"/>
                                          </p:val>
                                        </p:tav>
                                        <p:tav tm="100000">
                                          <p:val>
                                            <p:strVal val="#ppt_w"/>
                                          </p:val>
                                        </p:tav>
                                      </p:tavLst>
                                    </p:anim>
                                    <p:anim calcmode="lin" valueType="num">
                                      <p:cBhvr>
                                        <p:cTn id="17" dur="500" fill="hold"/>
                                        <p:tgtEl>
                                          <p:spTgt spid="15"/>
                                        </p:tgtEl>
                                        <p:attrNameLst>
                                          <p:attrName>ppt_h</p:attrName>
                                        </p:attrNameLst>
                                      </p:cBhvr>
                                      <p:tavLst>
                                        <p:tav tm="0">
                                          <p:val>
                                            <p:fltVal val="0"/>
                                          </p:val>
                                        </p:tav>
                                        <p:tav tm="100000">
                                          <p:val>
                                            <p:strVal val="#ppt_h"/>
                                          </p:val>
                                        </p:tav>
                                      </p:tavLst>
                                    </p:anim>
                                    <p:animEffect transition="in" filter="fade">
                                      <p:cBhvr>
                                        <p:cTn id="18" dur="500"/>
                                        <p:tgtEl>
                                          <p:spTgt spid="15"/>
                                        </p:tgtEl>
                                      </p:cBhvr>
                                    </p:animEffect>
                                    <p:anim calcmode="lin" valueType="num">
                                      <p:cBhvr>
                                        <p:cTn id="19" dur="500" fill="hold"/>
                                        <p:tgtEl>
                                          <p:spTgt spid="15"/>
                                        </p:tgtEl>
                                        <p:attrNameLst>
                                          <p:attrName>ppt_x</p:attrName>
                                        </p:attrNameLst>
                                      </p:cBhvr>
                                      <p:tavLst>
                                        <p:tav tm="0">
                                          <p:val>
                                            <p:fltVal val="0.5"/>
                                          </p:val>
                                        </p:tav>
                                        <p:tav tm="100000">
                                          <p:val>
                                            <p:strVal val="#ppt_x"/>
                                          </p:val>
                                        </p:tav>
                                      </p:tavLst>
                                    </p:anim>
                                    <p:anim calcmode="lin" valueType="num">
                                      <p:cBhvr>
                                        <p:cTn id="20" dur="500" fill="hold"/>
                                        <p:tgtEl>
                                          <p:spTgt spid="15"/>
                                        </p:tgtEl>
                                        <p:attrNameLst>
                                          <p:attrName>ppt_y</p:attrName>
                                        </p:attrNameLst>
                                      </p:cBhvr>
                                      <p:tavLst>
                                        <p:tav tm="0">
                                          <p:val>
                                            <p:fltVal val="0.5"/>
                                          </p:val>
                                        </p:tav>
                                        <p:tav tm="100000">
                                          <p:val>
                                            <p:strVal val="#ppt_y"/>
                                          </p:val>
                                        </p:tav>
                                      </p:tavLst>
                                    </p:anim>
                                  </p:childTnLst>
                                </p:cTn>
                              </p:par>
                            </p:childTnLst>
                          </p:cTn>
                        </p:par>
                        <p:par>
                          <p:cTn id="21" fill="hold">
                            <p:stCondLst>
                              <p:cond delay="1500"/>
                            </p:stCondLst>
                            <p:childTnLst>
                              <p:par>
                                <p:cTn id="22" presetID="10" presetClass="entr" presetSubtype="0" fill="hold" nodeType="after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fade">
                                      <p:cBhvr>
                                        <p:cTn id="24" dur="500"/>
                                        <p:tgtEl>
                                          <p:spTgt spid="18"/>
                                        </p:tgtEl>
                                      </p:cBhvr>
                                    </p:animEffect>
                                  </p:childTnLst>
                                </p:cTn>
                              </p:par>
                            </p:childTnLst>
                          </p:cTn>
                        </p:par>
                        <p:par>
                          <p:cTn id="25" fill="hold">
                            <p:stCondLst>
                              <p:cond delay="2000"/>
                            </p:stCondLst>
                            <p:childTnLst>
                              <p:par>
                                <p:cTn id="26" presetID="53" presetClass="entr" presetSubtype="528" fill="hold" nodeType="afterEffect">
                                  <p:stCondLst>
                                    <p:cond delay="0"/>
                                  </p:stCondLst>
                                  <p:childTnLst>
                                    <p:set>
                                      <p:cBhvr>
                                        <p:cTn id="27" dur="1" fill="hold">
                                          <p:stCondLst>
                                            <p:cond delay="0"/>
                                          </p:stCondLst>
                                        </p:cTn>
                                        <p:tgtEl>
                                          <p:spTgt spid="2"/>
                                        </p:tgtEl>
                                        <p:attrNameLst>
                                          <p:attrName>style.visibility</p:attrName>
                                        </p:attrNameLst>
                                      </p:cBhvr>
                                      <p:to>
                                        <p:strVal val="visible"/>
                                      </p:to>
                                    </p:set>
                                    <p:anim calcmode="lin" valueType="num">
                                      <p:cBhvr>
                                        <p:cTn id="28" dur="500" fill="hold"/>
                                        <p:tgtEl>
                                          <p:spTgt spid="2"/>
                                        </p:tgtEl>
                                        <p:attrNameLst>
                                          <p:attrName>ppt_w</p:attrName>
                                        </p:attrNameLst>
                                      </p:cBhvr>
                                      <p:tavLst>
                                        <p:tav tm="0">
                                          <p:val>
                                            <p:fltVal val="0"/>
                                          </p:val>
                                        </p:tav>
                                        <p:tav tm="100000">
                                          <p:val>
                                            <p:strVal val="#ppt_w"/>
                                          </p:val>
                                        </p:tav>
                                      </p:tavLst>
                                    </p:anim>
                                    <p:anim calcmode="lin" valueType="num">
                                      <p:cBhvr>
                                        <p:cTn id="29" dur="500" fill="hold"/>
                                        <p:tgtEl>
                                          <p:spTgt spid="2"/>
                                        </p:tgtEl>
                                        <p:attrNameLst>
                                          <p:attrName>ppt_h</p:attrName>
                                        </p:attrNameLst>
                                      </p:cBhvr>
                                      <p:tavLst>
                                        <p:tav tm="0">
                                          <p:val>
                                            <p:fltVal val="0"/>
                                          </p:val>
                                        </p:tav>
                                        <p:tav tm="100000">
                                          <p:val>
                                            <p:strVal val="#ppt_h"/>
                                          </p:val>
                                        </p:tav>
                                      </p:tavLst>
                                    </p:anim>
                                    <p:animEffect transition="in" filter="fade">
                                      <p:cBhvr>
                                        <p:cTn id="30" dur="500"/>
                                        <p:tgtEl>
                                          <p:spTgt spid="2"/>
                                        </p:tgtEl>
                                      </p:cBhvr>
                                    </p:animEffect>
                                    <p:anim calcmode="lin" valueType="num">
                                      <p:cBhvr>
                                        <p:cTn id="31" dur="500" fill="hold"/>
                                        <p:tgtEl>
                                          <p:spTgt spid="2"/>
                                        </p:tgtEl>
                                        <p:attrNameLst>
                                          <p:attrName>ppt_x</p:attrName>
                                        </p:attrNameLst>
                                      </p:cBhvr>
                                      <p:tavLst>
                                        <p:tav tm="0">
                                          <p:val>
                                            <p:fltVal val="0.5"/>
                                          </p:val>
                                        </p:tav>
                                        <p:tav tm="100000">
                                          <p:val>
                                            <p:strVal val="#ppt_x"/>
                                          </p:val>
                                        </p:tav>
                                      </p:tavLst>
                                    </p:anim>
                                    <p:anim calcmode="lin" valueType="num">
                                      <p:cBhvr>
                                        <p:cTn id="32" dur="500" fill="hold"/>
                                        <p:tgtEl>
                                          <p:spTgt spid="2"/>
                                        </p:tgtEl>
                                        <p:attrNameLst>
                                          <p:attrName>ppt_y</p:attrName>
                                        </p:attrNameLst>
                                      </p:cBhvr>
                                      <p:tavLst>
                                        <p:tav tm="0">
                                          <p:val>
                                            <p:fltVal val="0.5"/>
                                          </p:val>
                                        </p:tav>
                                        <p:tav tm="100000">
                                          <p:val>
                                            <p:strVal val="#ppt_y"/>
                                          </p:val>
                                        </p:tav>
                                      </p:tavLst>
                                    </p:anim>
                                  </p:childTnLst>
                                </p:cTn>
                              </p:par>
                            </p:childTnLst>
                          </p:cTn>
                        </p:par>
                        <p:par>
                          <p:cTn id="33" fill="hold">
                            <p:stCondLst>
                              <p:cond delay="2500"/>
                            </p:stCondLst>
                            <p:childTnLst>
                              <p:par>
                                <p:cTn id="34" presetID="10" presetClass="entr" presetSubtype="0" fill="hold" nodeType="afterEffect">
                                  <p:stCondLst>
                                    <p:cond delay="0"/>
                                  </p:stCondLst>
                                  <p:childTnLst>
                                    <p:set>
                                      <p:cBhvr>
                                        <p:cTn id="35" dur="1" fill="hold">
                                          <p:stCondLst>
                                            <p:cond delay="0"/>
                                          </p:stCondLst>
                                        </p:cTn>
                                        <p:tgtEl>
                                          <p:spTgt spid="16"/>
                                        </p:tgtEl>
                                        <p:attrNameLst>
                                          <p:attrName>style.visibility</p:attrName>
                                        </p:attrNameLst>
                                      </p:cBhvr>
                                      <p:to>
                                        <p:strVal val="visible"/>
                                      </p:to>
                                    </p:set>
                                    <p:animEffect transition="in" filter="fade">
                                      <p:cBhvr>
                                        <p:cTn id="36" dur="500"/>
                                        <p:tgtEl>
                                          <p:spTgt spid="16"/>
                                        </p:tgtEl>
                                      </p:cBhvr>
                                    </p:animEffect>
                                  </p:childTnLst>
                                </p:cTn>
                              </p:par>
                            </p:childTnLst>
                          </p:cTn>
                        </p:par>
                        <p:par>
                          <p:cTn id="37" fill="hold">
                            <p:stCondLst>
                              <p:cond delay="3000"/>
                            </p:stCondLst>
                            <p:childTnLst>
                              <p:par>
                                <p:cTn id="38" presetID="53" presetClass="entr" presetSubtype="528" fill="hold" nodeType="afterEffect">
                                  <p:stCondLst>
                                    <p:cond delay="0"/>
                                  </p:stCondLst>
                                  <p:childTnLst>
                                    <p:set>
                                      <p:cBhvr>
                                        <p:cTn id="39" dur="1" fill="hold">
                                          <p:stCondLst>
                                            <p:cond delay="0"/>
                                          </p:stCondLst>
                                        </p:cTn>
                                        <p:tgtEl>
                                          <p:spTgt spid="20"/>
                                        </p:tgtEl>
                                        <p:attrNameLst>
                                          <p:attrName>style.visibility</p:attrName>
                                        </p:attrNameLst>
                                      </p:cBhvr>
                                      <p:to>
                                        <p:strVal val="visible"/>
                                      </p:to>
                                    </p:set>
                                    <p:anim calcmode="lin" valueType="num">
                                      <p:cBhvr>
                                        <p:cTn id="40" dur="500" fill="hold"/>
                                        <p:tgtEl>
                                          <p:spTgt spid="20"/>
                                        </p:tgtEl>
                                        <p:attrNameLst>
                                          <p:attrName>ppt_w</p:attrName>
                                        </p:attrNameLst>
                                      </p:cBhvr>
                                      <p:tavLst>
                                        <p:tav tm="0">
                                          <p:val>
                                            <p:fltVal val="0"/>
                                          </p:val>
                                        </p:tav>
                                        <p:tav tm="100000">
                                          <p:val>
                                            <p:strVal val="#ppt_w"/>
                                          </p:val>
                                        </p:tav>
                                      </p:tavLst>
                                    </p:anim>
                                    <p:anim calcmode="lin" valueType="num">
                                      <p:cBhvr>
                                        <p:cTn id="41" dur="500" fill="hold"/>
                                        <p:tgtEl>
                                          <p:spTgt spid="20"/>
                                        </p:tgtEl>
                                        <p:attrNameLst>
                                          <p:attrName>ppt_h</p:attrName>
                                        </p:attrNameLst>
                                      </p:cBhvr>
                                      <p:tavLst>
                                        <p:tav tm="0">
                                          <p:val>
                                            <p:fltVal val="0"/>
                                          </p:val>
                                        </p:tav>
                                        <p:tav tm="100000">
                                          <p:val>
                                            <p:strVal val="#ppt_h"/>
                                          </p:val>
                                        </p:tav>
                                      </p:tavLst>
                                    </p:anim>
                                    <p:animEffect transition="in" filter="fade">
                                      <p:cBhvr>
                                        <p:cTn id="42" dur="500"/>
                                        <p:tgtEl>
                                          <p:spTgt spid="20"/>
                                        </p:tgtEl>
                                      </p:cBhvr>
                                    </p:animEffect>
                                    <p:anim calcmode="lin" valueType="num">
                                      <p:cBhvr>
                                        <p:cTn id="43" dur="500" fill="hold"/>
                                        <p:tgtEl>
                                          <p:spTgt spid="20"/>
                                        </p:tgtEl>
                                        <p:attrNameLst>
                                          <p:attrName>ppt_x</p:attrName>
                                        </p:attrNameLst>
                                      </p:cBhvr>
                                      <p:tavLst>
                                        <p:tav tm="0">
                                          <p:val>
                                            <p:fltVal val="0.5"/>
                                          </p:val>
                                        </p:tav>
                                        <p:tav tm="100000">
                                          <p:val>
                                            <p:strVal val="#ppt_x"/>
                                          </p:val>
                                        </p:tav>
                                      </p:tavLst>
                                    </p:anim>
                                    <p:anim calcmode="lin" valueType="num">
                                      <p:cBhvr>
                                        <p:cTn id="44" dur="500" fill="hold"/>
                                        <p:tgtEl>
                                          <p:spTgt spid="20"/>
                                        </p:tgtEl>
                                        <p:attrNameLst>
                                          <p:attrName>ppt_y</p:attrName>
                                        </p:attrNameLst>
                                      </p:cBhvr>
                                      <p:tavLst>
                                        <p:tav tm="0">
                                          <p:val>
                                            <p:fltVal val="0.5"/>
                                          </p:val>
                                        </p:tav>
                                        <p:tav tm="100000">
                                          <p:val>
                                            <p:strVal val="#ppt_y"/>
                                          </p:val>
                                        </p:tav>
                                      </p:tavLst>
                                    </p:anim>
                                  </p:childTnLst>
                                </p:cTn>
                              </p:par>
                            </p:childTnLst>
                          </p:cTn>
                        </p:par>
                        <p:par>
                          <p:cTn id="45" fill="hold">
                            <p:stCondLst>
                              <p:cond delay="3500"/>
                            </p:stCondLst>
                            <p:childTnLst>
                              <p:par>
                                <p:cTn id="46" presetID="10" presetClass="entr" presetSubtype="0" fill="hold" nodeType="afterEffect">
                                  <p:stCondLst>
                                    <p:cond delay="0"/>
                                  </p:stCondLst>
                                  <p:childTnLst>
                                    <p:set>
                                      <p:cBhvr>
                                        <p:cTn id="47" dur="1" fill="hold">
                                          <p:stCondLst>
                                            <p:cond delay="0"/>
                                          </p:stCondLst>
                                        </p:cTn>
                                        <p:tgtEl>
                                          <p:spTgt spid="17"/>
                                        </p:tgtEl>
                                        <p:attrNameLst>
                                          <p:attrName>style.visibility</p:attrName>
                                        </p:attrNameLst>
                                      </p:cBhvr>
                                      <p:to>
                                        <p:strVal val="visible"/>
                                      </p:to>
                                    </p:set>
                                    <p:animEffect transition="in" filter="fade">
                                      <p:cBhvr>
                                        <p:cTn id="48" dur="500"/>
                                        <p:tgtEl>
                                          <p:spTgt spid="17"/>
                                        </p:tgtEl>
                                      </p:cBhvr>
                                    </p:animEffect>
                                  </p:childTnLst>
                                </p:cTn>
                              </p:par>
                            </p:childTnLst>
                          </p:cTn>
                        </p:par>
                        <p:par>
                          <p:cTn id="49" fill="hold">
                            <p:stCondLst>
                              <p:cond delay="4000"/>
                            </p:stCondLst>
                            <p:childTnLst>
                              <p:par>
                                <p:cTn id="50" presetID="53" presetClass="entr" presetSubtype="528" fill="hold" nodeType="afterEffect">
                                  <p:stCondLst>
                                    <p:cond delay="0"/>
                                  </p:stCondLst>
                                  <p:childTnLst>
                                    <p:set>
                                      <p:cBhvr>
                                        <p:cTn id="51" dur="1" fill="hold">
                                          <p:stCondLst>
                                            <p:cond delay="0"/>
                                          </p:stCondLst>
                                        </p:cTn>
                                        <p:tgtEl>
                                          <p:spTgt spid="21"/>
                                        </p:tgtEl>
                                        <p:attrNameLst>
                                          <p:attrName>style.visibility</p:attrName>
                                        </p:attrNameLst>
                                      </p:cBhvr>
                                      <p:to>
                                        <p:strVal val="visible"/>
                                      </p:to>
                                    </p:set>
                                    <p:anim calcmode="lin" valueType="num">
                                      <p:cBhvr>
                                        <p:cTn id="52" dur="500" fill="hold"/>
                                        <p:tgtEl>
                                          <p:spTgt spid="21"/>
                                        </p:tgtEl>
                                        <p:attrNameLst>
                                          <p:attrName>ppt_w</p:attrName>
                                        </p:attrNameLst>
                                      </p:cBhvr>
                                      <p:tavLst>
                                        <p:tav tm="0">
                                          <p:val>
                                            <p:fltVal val="0"/>
                                          </p:val>
                                        </p:tav>
                                        <p:tav tm="100000">
                                          <p:val>
                                            <p:strVal val="#ppt_w"/>
                                          </p:val>
                                        </p:tav>
                                      </p:tavLst>
                                    </p:anim>
                                    <p:anim calcmode="lin" valueType="num">
                                      <p:cBhvr>
                                        <p:cTn id="53" dur="500" fill="hold"/>
                                        <p:tgtEl>
                                          <p:spTgt spid="21"/>
                                        </p:tgtEl>
                                        <p:attrNameLst>
                                          <p:attrName>ppt_h</p:attrName>
                                        </p:attrNameLst>
                                      </p:cBhvr>
                                      <p:tavLst>
                                        <p:tav tm="0">
                                          <p:val>
                                            <p:fltVal val="0"/>
                                          </p:val>
                                        </p:tav>
                                        <p:tav tm="100000">
                                          <p:val>
                                            <p:strVal val="#ppt_h"/>
                                          </p:val>
                                        </p:tav>
                                      </p:tavLst>
                                    </p:anim>
                                    <p:animEffect transition="in" filter="fade">
                                      <p:cBhvr>
                                        <p:cTn id="54" dur="500"/>
                                        <p:tgtEl>
                                          <p:spTgt spid="21"/>
                                        </p:tgtEl>
                                      </p:cBhvr>
                                    </p:animEffect>
                                    <p:anim calcmode="lin" valueType="num">
                                      <p:cBhvr>
                                        <p:cTn id="55" dur="500" fill="hold"/>
                                        <p:tgtEl>
                                          <p:spTgt spid="21"/>
                                        </p:tgtEl>
                                        <p:attrNameLst>
                                          <p:attrName>ppt_x</p:attrName>
                                        </p:attrNameLst>
                                      </p:cBhvr>
                                      <p:tavLst>
                                        <p:tav tm="0">
                                          <p:val>
                                            <p:fltVal val="0.5"/>
                                          </p:val>
                                        </p:tav>
                                        <p:tav tm="100000">
                                          <p:val>
                                            <p:strVal val="#ppt_x"/>
                                          </p:val>
                                        </p:tav>
                                      </p:tavLst>
                                    </p:anim>
                                    <p:anim calcmode="lin" valueType="num">
                                      <p:cBhvr>
                                        <p:cTn id="56" dur="500" fill="hold"/>
                                        <p:tgtEl>
                                          <p:spTgt spid="21"/>
                                        </p:tgtEl>
                                        <p:attrNameLst>
                                          <p:attrName>ppt_y</p:attrName>
                                        </p:attrNameLst>
                                      </p:cBhvr>
                                      <p:tavLst>
                                        <p:tav tm="0">
                                          <p:val>
                                            <p:fltVal val="0.5"/>
                                          </p:val>
                                        </p:tav>
                                        <p:tav tm="100000">
                                          <p:val>
                                            <p:strVal val="#ppt_y"/>
                                          </p:val>
                                        </p:tav>
                                      </p:tavLst>
                                    </p:anim>
                                  </p:childTnLst>
                                </p:cTn>
                              </p:par>
                            </p:childTnLst>
                          </p:cTn>
                        </p:par>
                        <p:par>
                          <p:cTn id="57" fill="hold">
                            <p:stCondLst>
                              <p:cond delay="4500"/>
                            </p:stCondLst>
                            <p:childTnLst>
                              <p:par>
                                <p:cTn id="58" presetID="10" presetClass="entr" presetSubtype="0" fill="hold" nodeType="afterEffect">
                                  <p:stCondLst>
                                    <p:cond delay="0"/>
                                  </p:stCondLst>
                                  <p:childTnLst>
                                    <p:set>
                                      <p:cBhvr>
                                        <p:cTn id="59" dur="1" fill="hold">
                                          <p:stCondLst>
                                            <p:cond delay="0"/>
                                          </p:stCondLst>
                                        </p:cTn>
                                        <p:tgtEl>
                                          <p:spTgt spid="19"/>
                                        </p:tgtEl>
                                        <p:attrNameLst>
                                          <p:attrName>style.visibility</p:attrName>
                                        </p:attrNameLst>
                                      </p:cBhvr>
                                      <p:to>
                                        <p:strVal val="visible"/>
                                      </p:to>
                                    </p:set>
                                    <p:animEffect transition="in" filter="fade">
                                      <p:cBhvr>
                                        <p:cTn id="60"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61" restart="whenNotActive" fill="hold" evtFilter="cancelBubble" nodeType="interactiveSeq">
                <p:stCondLst>
                  <p:cond evt="onClick" delay="0">
                    <p:tgtEl>
                      <p:spTgt spid="2"/>
                    </p:tgtEl>
                  </p:cond>
                </p:stCondLst>
                <p:endSync evt="end" delay="0">
                  <p:rtn val="all"/>
                </p:endSync>
                <p:childTnLst>
                  <p:par>
                    <p:cTn id="62" fill="hold">
                      <p:stCondLst>
                        <p:cond delay="0"/>
                      </p:stCondLst>
                      <p:childTnLst>
                        <p:par>
                          <p:cTn id="63" fill="hold">
                            <p:stCondLst>
                              <p:cond delay="0"/>
                            </p:stCondLst>
                            <p:childTnLst>
                              <p:par>
                                <p:cTn id="64" presetID="26" presetClass="emph" presetSubtype="0" fill="hold" nodeType="clickEffect">
                                  <p:stCondLst>
                                    <p:cond delay="0"/>
                                  </p:stCondLst>
                                  <p:childTnLst>
                                    <p:animEffect transition="out" filter="fade">
                                      <p:cBhvr>
                                        <p:cTn id="65" dur="500" tmFilter="0, 0; .2, .5; .8, .5; 1, 0"/>
                                        <p:tgtEl>
                                          <p:spTgt spid="2"/>
                                        </p:tgtEl>
                                      </p:cBhvr>
                                    </p:animEffect>
                                    <p:animScale>
                                      <p:cBhvr>
                                        <p:cTn id="66" dur="250" autoRev="1" fill="hold"/>
                                        <p:tgtEl>
                                          <p:spTgt spid="2"/>
                                        </p:tgtEl>
                                      </p:cBhvr>
                                      <p:by x="105000" y="105000"/>
                                    </p:animScale>
                                  </p:childTnLst>
                                  <p:subTnLst>
                                    <p:audio>
                                      <p:cMediaNode>
                                        <p:cTn display="0" masterRel="sameClick">
                                          <p:stCondLst>
                                            <p:cond evt="begin" delay="0">
                                              <p:tn val="64"/>
                                            </p:cond>
                                          </p:stCondLst>
                                          <p:endCondLst>
                                            <p:cond evt="onStopAudio" delay="0">
                                              <p:tgtEl>
                                                <p:sldTgt/>
                                              </p:tgtEl>
                                            </p:cond>
                                          </p:endCondLst>
                                        </p:cTn>
                                        <p:tgtEl>
                                          <p:sndTgt r:embed="rId18" name="click.wav"/>
                                        </p:tgtEl>
                                      </p:cMediaNode>
                                    </p:audio>
                                  </p:subTnLst>
                                </p:cTn>
                              </p:par>
                            </p:childTnLst>
                          </p:cTn>
                        </p:par>
                        <p:par>
                          <p:cTn id="67" fill="hold">
                            <p:stCondLst>
                              <p:cond delay="500"/>
                            </p:stCondLst>
                            <p:childTnLst>
                              <p:par>
                                <p:cTn id="68" presetID="1" presetClass="mediacall" presetSubtype="0" fill="hold" nodeType="afterEffect">
                                  <p:stCondLst>
                                    <p:cond delay="0"/>
                                  </p:stCondLst>
                                  <p:childTnLst>
                                    <p:cmd type="call" cmd="playFrom(0.0)">
                                      <p:cBhvr>
                                        <p:cTn id="69" dur="3432" fill="hold"/>
                                        <p:tgtEl>
                                          <p:spTgt spid="22"/>
                                        </p:tgtEl>
                                      </p:cBhvr>
                                    </p:cmd>
                                  </p:childTnLst>
                                </p:cTn>
                              </p:par>
                              <p:par>
                                <p:cTn id="70" presetID="1" presetClass="entr" presetSubtype="0" fill="hold" nodeType="withEffect">
                                  <p:stCondLst>
                                    <p:cond delay="0"/>
                                  </p:stCondLst>
                                  <p:childTnLst>
                                    <p:set>
                                      <p:cBhvr>
                                        <p:cTn id="71" dur="1" fill="hold">
                                          <p:stCondLst>
                                            <p:cond delay="0"/>
                                          </p:stCondLst>
                                        </p:cTn>
                                        <p:tgtEl>
                                          <p:spTgt spid="33"/>
                                        </p:tgtEl>
                                        <p:attrNameLst>
                                          <p:attrName>style.visibility</p:attrName>
                                        </p:attrNameLst>
                                      </p:cBhvr>
                                      <p:to>
                                        <p:strVal val="visible"/>
                                      </p:to>
                                    </p:set>
                                  </p:childTnLst>
                                </p:cTn>
                              </p:par>
                              <p:par>
                                <p:cTn id="72" presetID="63" presetClass="path" presetSubtype="0" accel="50000" decel="50000" fill="hold" nodeType="withEffect">
                                  <p:stCondLst>
                                    <p:cond delay="0"/>
                                  </p:stCondLst>
                                  <p:childTnLst>
                                    <p:animMotion origin="layout" path="M -1.04167E-6 -4.81481E-6 L 0.1599 -4.81481E-6 " pathEditMode="relative" rAng="0" ptsTypes="AA">
                                      <p:cBhvr>
                                        <p:cTn id="73" dur="500" fill="hold"/>
                                        <p:tgtEl>
                                          <p:spTgt spid="68"/>
                                        </p:tgtEl>
                                        <p:attrNameLst>
                                          <p:attrName>ppt_x</p:attrName>
                                          <p:attrName>ppt_y</p:attrName>
                                        </p:attrNameLst>
                                      </p:cBhvr>
                                      <p:rCtr x="7995" y="0"/>
                                    </p:animMotion>
                                  </p:childTnLst>
                                </p:cTn>
                              </p:par>
                              <p:par>
                                <p:cTn id="74" presetID="10" presetClass="exit" presetSubtype="0" fill="hold" nodeType="withEffect">
                                  <p:stCondLst>
                                    <p:cond delay="0"/>
                                  </p:stCondLst>
                                  <p:childTnLst>
                                    <p:animEffect transition="out" filter="fade">
                                      <p:cBhvr>
                                        <p:cTn id="75" dur="500"/>
                                        <p:tgtEl>
                                          <p:spTgt spid="31"/>
                                        </p:tgtEl>
                                      </p:cBhvr>
                                    </p:animEffect>
                                    <p:set>
                                      <p:cBhvr>
                                        <p:cTn id="76" dur="1" fill="hold">
                                          <p:stCondLst>
                                            <p:cond delay="499"/>
                                          </p:stCondLst>
                                        </p:cTn>
                                        <p:tgtEl>
                                          <p:spTgt spid="31"/>
                                        </p:tgtEl>
                                        <p:attrNameLst>
                                          <p:attrName>style.visibility</p:attrName>
                                        </p:attrNameLst>
                                      </p:cBhvr>
                                      <p:to>
                                        <p:strVal val="hidden"/>
                                      </p:to>
                                    </p:set>
                                  </p:childTnLst>
                                </p:cTn>
                              </p:par>
                              <p:par>
                                <p:cTn id="77" presetID="10" presetClass="exit" presetSubtype="0" fill="hold" nodeType="withEffect">
                                  <p:stCondLst>
                                    <p:cond delay="0"/>
                                  </p:stCondLst>
                                  <p:childTnLst>
                                    <p:animEffect transition="out" filter="fade">
                                      <p:cBhvr>
                                        <p:cTn id="78" dur="500"/>
                                        <p:tgtEl>
                                          <p:spTgt spid="12"/>
                                        </p:tgtEl>
                                      </p:cBhvr>
                                    </p:animEffect>
                                    <p:set>
                                      <p:cBhvr>
                                        <p:cTn id="79" dur="1" fill="hold">
                                          <p:stCondLst>
                                            <p:cond delay="499"/>
                                          </p:stCondLst>
                                        </p:cTn>
                                        <p:tgtEl>
                                          <p:spTgt spid="12"/>
                                        </p:tgtEl>
                                        <p:attrNameLst>
                                          <p:attrName>style.visibility</p:attrName>
                                        </p:attrNameLst>
                                      </p:cBhvr>
                                      <p:to>
                                        <p:strVal val="hidden"/>
                                      </p:to>
                                    </p:set>
                                  </p:childTnLst>
                                </p:cTn>
                              </p:par>
                              <p:par>
                                <p:cTn id="80" presetID="10" presetClass="exit" presetSubtype="0" fill="hold" nodeType="withEffect">
                                  <p:stCondLst>
                                    <p:cond delay="0"/>
                                  </p:stCondLst>
                                  <p:childTnLst>
                                    <p:animEffect transition="out" filter="fade">
                                      <p:cBhvr>
                                        <p:cTn id="81" dur="500"/>
                                        <p:tgtEl>
                                          <p:spTgt spid="2"/>
                                        </p:tgtEl>
                                      </p:cBhvr>
                                    </p:animEffect>
                                    <p:set>
                                      <p:cBhvr>
                                        <p:cTn id="82" dur="1" fill="hold">
                                          <p:stCondLst>
                                            <p:cond delay="499"/>
                                          </p:stCondLst>
                                        </p:cTn>
                                        <p:tgtEl>
                                          <p:spTgt spid="2"/>
                                        </p:tgtEl>
                                        <p:attrNameLst>
                                          <p:attrName>style.visibility</p:attrName>
                                        </p:attrNameLst>
                                      </p:cBhvr>
                                      <p:to>
                                        <p:strVal val="hidden"/>
                                      </p:to>
                                    </p:set>
                                  </p:childTnLst>
                                </p:cTn>
                              </p:par>
                              <p:par>
                                <p:cTn id="83" presetID="10" presetClass="exit" presetSubtype="0" fill="hold" nodeType="withEffect">
                                  <p:stCondLst>
                                    <p:cond delay="0"/>
                                  </p:stCondLst>
                                  <p:childTnLst>
                                    <p:animEffect transition="out" filter="fade">
                                      <p:cBhvr>
                                        <p:cTn id="84" dur="500"/>
                                        <p:tgtEl>
                                          <p:spTgt spid="16"/>
                                        </p:tgtEl>
                                      </p:cBhvr>
                                    </p:animEffect>
                                    <p:set>
                                      <p:cBhvr>
                                        <p:cTn id="85" dur="1" fill="hold">
                                          <p:stCondLst>
                                            <p:cond delay="499"/>
                                          </p:stCondLst>
                                        </p:cTn>
                                        <p:tgtEl>
                                          <p:spTgt spid="16"/>
                                        </p:tgtEl>
                                        <p:attrNameLst>
                                          <p:attrName>style.visibility</p:attrName>
                                        </p:attrNameLst>
                                      </p:cBhvr>
                                      <p:to>
                                        <p:strVal val="hidden"/>
                                      </p:to>
                                    </p:set>
                                  </p:childTnLst>
                                </p:cTn>
                              </p:par>
                              <p:par>
                                <p:cTn id="86" presetID="10" presetClass="exit" presetSubtype="0" fill="hold" nodeType="withEffect">
                                  <p:stCondLst>
                                    <p:cond delay="0"/>
                                  </p:stCondLst>
                                  <p:childTnLst>
                                    <p:animEffect transition="out" filter="fade">
                                      <p:cBhvr>
                                        <p:cTn id="87" dur="500"/>
                                        <p:tgtEl>
                                          <p:spTgt spid="15"/>
                                        </p:tgtEl>
                                      </p:cBhvr>
                                    </p:animEffect>
                                    <p:set>
                                      <p:cBhvr>
                                        <p:cTn id="88" dur="1" fill="hold">
                                          <p:stCondLst>
                                            <p:cond delay="499"/>
                                          </p:stCondLst>
                                        </p:cTn>
                                        <p:tgtEl>
                                          <p:spTgt spid="15"/>
                                        </p:tgtEl>
                                        <p:attrNameLst>
                                          <p:attrName>style.visibility</p:attrName>
                                        </p:attrNameLst>
                                      </p:cBhvr>
                                      <p:to>
                                        <p:strVal val="hidden"/>
                                      </p:to>
                                    </p:set>
                                  </p:childTnLst>
                                </p:cTn>
                              </p:par>
                              <p:par>
                                <p:cTn id="89" presetID="10" presetClass="exit" presetSubtype="0" fill="hold" nodeType="withEffect">
                                  <p:stCondLst>
                                    <p:cond delay="0"/>
                                  </p:stCondLst>
                                  <p:childTnLst>
                                    <p:animEffect transition="out" filter="fade">
                                      <p:cBhvr>
                                        <p:cTn id="90" dur="500"/>
                                        <p:tgtEl>
                                          <p:spTgt spid="18"/>
                                        </p:tgtEl>
                                      </p:cBhvr>
                                    </p:animEffect>
                                    <p:set>
                                      <p:cBhvr>
                                        <p:cTn id="91" dur="1" fill="hold">
                                          <p:stCondLst>
                                            <p:cond delay="499"/>
                                          </p:stCondLst>
                                        </p:cTn>
                                        <p:tgtEl>
                                          <p:spTgt spid="18"/>
                                        </p:tgtEl>
                                        <p:attrNameLst>
                                          <p:attrName>style.visibility</p:attrName>
                                        </p:attrNameLst>
                                      </p:cBhvr>
                                      <p:to>
                                        <p:strVal val="hidden"/>
                                      </p:to>
                                    </p:set>
                                  </p:childTnLst>
                                </p:cTn>
                              </p:par>
                              <p:par>
                                <p:cTn id="92" presetID="10" presetClass="exit" presetSubtype="0" fill="hold" nodeType="withEffect">
                                  <p:stCondLst>
                                    <p:cond delay="0"/>
                                  </p:stCondLst>
                                  <p:childTnLst>
                                    <p:animEffect transition="out" filter="fade">
                                      <p:cBhvr>
                                        <p:cTn id="93" dur="500"/>
                                        <p:tgtEl>
                                          <p:spTgt spid="20"/>
                                        </p:tgtEl>
                                      </p:cBhvr>
                                    </p:animEffect>
                                    <p:set>
                                      <p:cBhvr>
                                        <p:cTn id="94" dur="1" fill="hold">
                                          <p:stCondLst>
                                            <p:cond delay="499"/>
                                          </p:stCondLst>
                                        </p:cTn>
                                        <p:tgtEl>
                                          <p:spTgt spid="20"/>
                                        </p:tgtEl>
                                        <p:attrNameLst>
                                          <p:attrName>style.visibility</p:attrName>
                                        </p:attrNameLst>
                                      </p:cBhvr>
                                      <p:to>
                                        <p:strVal val="hidden"/>
                                      </p:to>
                                    </p:set>
                                  </p:childTnLst>
                                </p:cTn>
                              </p:par>
                              <p:par>
                                <p:cTn id="95" presetID="10" presetClass="exit" presetSubtype="0" fill="hold" nodeType="withEffect">
                                  <p:stCondLst>
                                    <p:cond delay="0"/>
                                  </p:stCondLst>
                                  <p:childTnLst>
                                    <p:animEffect transition="out" filter="fade">
                                      <p:cBhvr>
                                        <p:cTn id="96" dur="500"/>
                                        <p:tgtEl>
                                          <p:spTgt spid="17"/>
                                        </p:tgtEl>
                                      </p:cBhvr>
                                    </p:animEffect>
                                    <p:set>
                                      <p:cBhvr>
                                        <p:cTn id="97" dur="1" fill="hold">
                                          <p:stCondLst>
                                            <p:cond delay="499"/>
                                          </p:stCondLst>
                                        </p:cTn>
                                        <p:tgtEl>
                                          <p:spTgt spid="17"/>
                                        </p:tgtEl>
                                        <p:attrNameLst>
                                          <p:attrName>style.visibility</p:attrName>
                                        </p:attrNameLst>
                                      </p:cBhvr>
                                      <p:to>
                                        <p:strVal val="hidden"/>
                                      </p:to>
                                    </p:set>
                                  </p:childTnLst>
                                </p:cTn>
                              </p:par>
                              <p:par>
                                <p:cTn id="98" presetID="10" presetClass="exit" presetSubtype="0" fill="hold" nodeType="withEffect">
                                  <p:stCondLst>
                                    <p:cond delay="0"/>
                                  </p:stCondLst>
                                  <p:childTnLst>
                                    <p:animEffect transition="out" filter="fade">
                                      <p:cBhvr>
                                        <p:cTn id="99" dur="500"/>
                                        <p:tgtEl>
                                          <p:spTgt spid="21"/>
                                        </p:tgtEl>
                                      </p:cBhvr>
                                    </p:animEffect>
                                    <p:set>
                                      <p:cBhvr>
                                        <p:cTn id="100" dur="1" fill="hold">
                                          <p:stCondLst>
                                            <p:cond delay="499"/>
                                          </p:stCondLst>
                                        </p:cTn>
                                        <p:tgtEl>
                                          <p:spTgt spid="21"/>
                                        </p:tgtEl>
                                        <p:attrNameLst>
                                          <p:attrName>style.visibility</p:attrName>
                                        </p:attrNameLst>
                                      </p:cBhvr>
                                      <p:to>
                                        <p:strVal val="hidden"/>
                                      </p:to>
                                    </p:set>
                                  </p:childTnLst>
                                </p:cTn>
                              </p:par>
                              <p:par>
                                <p:cTn id="101" presetID="10" presetClass="exit" presetSubtype="0" fill="hold" nodeType="withEffect">
                                  <p:stCondLst>
                                    <p:cond delay="0"/>
                                  </p:stCondLst>
                                  <p:childTnLst>
                                    <p:animEffect transition="out" filter="fade">
                                      <p:cBhvr>
                                        <p:cTn id="102" dur="500"/>
                                        <p:tgtEl>
                                          <p:spTgt spid="19"/>
                                        </p:tgtEl>
                                      </p:cBhvr>
                                    </p:animEffect>
                                    <p:set>
                                      <p:cBhvr>
                                        <p:cTn id="103" dur="1" fill="hold">
                                          <p:stCondLst>
                                            <p:cond delay="499"/>
                                          </p:stCondLst>
                                        </p:cTn>
                                        <p:tgtEl>
                                          <p:spTgt spid="19"/>
                                        </p:tgtEl>
                                        <p:attrNameLst>
                                          <p:attrName>style.visibility</p:attrName>
                                        </p:attrNameLst>
                                      </p:cBhvr>
                                      <p:to>
                                        <p:strVal val="hidden"/>
                                      </p:to>
                                    </p:set>
                                  </p:childTnLst>
                                </p:cTn>
                              </p:par>
                              <p:par>
                                <p:cTn id="104" presetID="10" presetClass="exit" presetSubtype="0" fill="hold" nodeType="withEffect">
                                  <p:stCondLst>
                                    <p:cond delay="0"/>
                                  </p:stCondLst>
                                  <p:childTnLst>
                                    <p:animEffect transition="out" filter="fade">
                                      <p:cBhvr>
                                        <p:cTn id="105" dur="500"/>
                                        <p:tgtEl>
                                          <p:spTgt spid="4"/>
                                        </p:tgtEl>
                                      </p:cBhvr>
                                    </p:animEffect>
                                    <p:set>
                                      <p:cBhvr>
                                        <p:cTn id="106" dur="1" fill="hold">
                                          <p:stCondLst>
                                            <p:cond delay="499"/>
                                          </p:stCondLst>
                                        </p:cTn>
                                        <p:tgtEl>
                                          <p:spTgt spid="4"/>
                                        </p:tgtEl>
                                        <p:attrNameLst>
                                          <p:attrName>style.visibility</p:attrName>
                                        </p:attrNameLst>
                                      </p:cBhvr>
                                      <p:to>
                                        <p:strVal val="hidden"/>
                                      </p:to>
                                    </p:set>
                                  </p:childTnLst>
                                </p:cTn>
                              </p:par>
                              <p:par>
                                <p:cTn id="107" presetID="10" presetClass="exit" presetSubtype="0" fill="hold" nodeType="withEffect">
                                  <p:stCondLst>
                                    <p:cond delay="0"/>
                                  </p:stCondLst>
                                  <p:childTnLst>
                                    <p:animEffect transition="out" filter="fade">
                                      <p:cBhvr>
                                        <p:cTn id="108" dur="500"/>
                                        <p:tgtEl>
                                          <p:spTgt spid="6"/>
                                        </p:tgtEl>
                                      </p:cBhvr>
                                    </p:animEffect>
                                    <p:set>
                                      <p:cBhvr>
                                        <p:cTn id="109" dur="1" fill="hold">
                                          <p:stCondLst>
                                            <p:cond delay="499"/>
                                          </p:stCondLst>
                                        </p:cTn>
                                        <p:tgtEl>
                                          <p:spTgt spid="6"/>
                                        </p:tgtEl>
                                        <p:attrNameLst>
                                          <p:attrName>style.visibility</p:attrName>
                                        </p:attrNameLst>
                                      </p:cBhvr>
                                      <p:to>
                                        <p:strVal val="hidden"/>
                                      </p:to>
                                    </p:set>
                                  </p:childTnLst>
                                </p:cTn>
                              </p:par>
                            </p:childTnLst>
                          </p:cTn>
                        </p:par>
                      </p:childTnLst>
                    </p:cTn>
                  </p:par>
                </p:childTnLst>
              </p:cTn>
              <p:nextCondLst>
                <p:cond evt="onClick" delay="0">
                  <p:tgtEl>
                    <p:spTgt spid="2"/>
                  </p:tgtEl>
                </p:cond>
              </p:nextCondLst>
            </p:seq>
            <p:seq concurrent="1" nextAc="seek">
              <p:cTn id="110" restart="whenNotActive" fill="hold" evtFilter="cancelBubble" nodeType="interactiveSeq">
                <p:stCondLst>
                  <p:cond evt="onClick" delay="0">
                    <p:tgtEl>
                      <p:spTgt spid="68"/>
                    </p:tgtEl>
                  </p:cond>
                </p:stCondLst>
                <p:endSync evt="end" delay="0">
                  <p:rtn val="all"/>
                </p:endSync>
                <p:childTnLst>
                  <p:par>
                    <p:cTn id="111" fill="hold">
                      <p:stCondLst>
                        <p:cond delay="0"/>
                      </p:stCondLst>
                      <p:childTnLst>
                        <p:par>
                          <p:cTn id="112" fill="hold">
                            <p:stCondLst>
                              <p:cond delay="0"/>
                            </p:stCondLst>
                            <p:childTnLst>
                              <p:par>
                                <p:cTn id="113" presetID="26" presetClass="emph" presetSubtype="0" fill="hold" nodeType="clickEffect">
                                  <p:stCondLst>
                                    <p:cond delay="0"/>
                                  </p:stCondLst>
                                  <p:childTnLst>
                                    <p:animEffect transition="out" filter="fade">
                                      <p:cBhvr>
                                        <p:cTn id="114" dur="500" tmFilter="0, 0; .2, .5; .8, .5; 1, 0"/>
                                        <p:tgtEl>
                                          <p:spTgt spid="68"/>
                                        </p:tgtEl>
                                      </p:cBhvr>
                                    </p:animEffect>
                                    <p:animScale>
                                      <p:cBhvr>
                                        <p:cTn id="115" dur="250" autoRev="1" fill="hold"/>
                                        <p:tgtEl>
                                          <p:spTgt spid="68"/>
                                        </p:tgtEl>
                                      </p:cBhvr>
                                      <p:by x="105000" y="105000"/>
                                    </p:animScale>
                                  </p:childTnLst>
                                  <p:subTnLst>
                                    <p:audio>
                                      <p:cMediaNode>
                                        <p:cTn display="0" masterRel="sameClick">
                                          <p:stCondLst>
                                            <p:cond evt="begin" delay="0">
                                              <p:tn val="113"/>
                                            </p:cond>
                                          </p:stCondLst>
                                          <p:endCondLst>
                                            <p:cond evt="onStopAudio" delay="0">
                                              <p:tgtEl>
                                                <p:sldTgt/>
                                              </p:tgtEl>
                                            </p:cond>
                                          </p:endCondLst>
                                        </p:cTn>
                                        <p:tgtEl>
                                          <p:sndTgt r:embed="rId18" name="click.wav"/>
                                        </p:tgtEl>
                                      </p:cMediaNode>
                                    </p:audio>
                                  </p:subTnLst>
                                </p:cTn>
                              </p:par>
                            </p:childTnLst>
                          </p:cTn>
                        </p:par>
                        <p:par>
                          <p:cTn id="116" fill="hold">
                            <p:stCondLst>
                              <p:cond delay="500"/>
                            </p:stCondLst>
                            <p:childTnLst>
                              <p:par>
                                <p:cTn id="117" presetID="10" presetClass="exit" presetSubtype="0" fill="hold" nodeType="afterEffect">
                                  <p:stCondLst>
                                    <p:cond delay="0"/>
                                  </p:stCondLst>
                                  <p:childTnLst>
                                    <p:animEffect transition="out" filter="fade">
                                      <p:cBhvr>
                                        <p:cTn id="118" dur="500"/>
                                        <p:tgtEl>
                                          <p:spTgt spid="33"/>
                                        </p:tgtEl>
                                      </p:cBhvr>
                                    </p:animEffect>
                                    <p:set>
                                      <p:cBhvr>
                                        <p:cTn id="119" dur="1" fill="hold">
                                          <p:stCondLst>
                                            <p:cond delay="499"/>
                                          </p:stCondLst>
                                        </p:cTn>
                                        <p:tgtEl>
                                          <p:spTgt spid="33"/>
                                        </p:tgtEl>
                                        <p:attrNameLst>
                                          <p:attrName>style.visibility</p:attrName>
                                        </p:attrNameLst>
                                      </p:cBhvr>
                                      <p:to>
                                        <p:strVal val="hidden"/>
                                      </p:to>
                                    </p:set>
                                  </p:childTnLst>
                                </p:cTn>
                              </p:par>
                              <p:par>
                                <p:cTn id="120" presetID="35" presetClass="path" presetSubtype="0" accel="50000" decel="50000" fill="hold" nodeType="withEffect">
                                  <p:stCondLst>
                                    <p:cond delay="0"/>
                                  </p:stCondLst>
                                  <p:childTnLst>
                                    <p:animMotion origin="layout" path="M 0.1599 -4.81481E-6 L -1.04167E-6 -4.81481E-6 " pathEditMode="relative" rAng="0" ptsTypes="AA">
                                      <p:cBhvr>
                                        <p:cTn id="121" dur="500" fill="hold"/>
                                        <p:tgtEl>
                                          <p:spTgt spid="68"/>
                                        </p:tgtEl>
                                        <p:attrNameLst>
                                          <p:attrName>ppt_x</p:attrName>
                                          <p:attrName>ppt_y</p:attrName>
                                        </p:attrNameLst>
                                      </p:cBhvr>
                                      <p:rCtr x="-7995" y="0"/>
                                    </p:animMotion>
                                  </p:childTnLst>
                                </p:cTn>
                              </p:par>
                              <p:par>
                                <p:cTn id="122" presetID="10" presetClass="entr" presetSubtype="0" fill="hold" nodeType="withEffect">
                                  <p:stCondLst>
                                    <p:cond delay="0"/>
                                  </p:stCondLst>
                                  <p:childTnLst>
                                    <p:set>
                                      <p:cBhvr>
                                        <p:cTn id="123" dur="1" fill="hold">
                                          <p:stCondLst>
                                            <p:cond delay="0"/>
                                          </p:stCondLst>
                                        </p:cTn>
                                        <p:tgtEl>
                                          <p:spTgt spid="31"/>
                                        </p:tgtEl>
                                        <p:attrNameLst>
                                          <p:attrName>style.visibility</p:attrName>
                                        </p:attrNameLst>
                                      </p:cBhvr>
                                      <p:to>
                                        <p:strVal val="visible"/>
                                      </p:to>
                                    </p:set>
                                    <p:animEffect transition="in" filter="fade">
                                      <p:cBhvr>
                                        <p:cTn id="124" dur="500"/>
                                        <p:tgtEl>
                                          <p:spTgt spid="31"/>
                                        </p:tgtEl>
                                      </p:cBhvr>
                                    </p:animEffect>
                                  </p:childTnLst>
                                </p:cTn>
                              </p:par>
                              <p:par>
                                <p:cTn id="125" presetID="10" presetClass="entr" presetSubtype="0" fill="hold" nodeType="withEffect">
                                  <p:stCondLst>
                                    <p:cond delay="0"/>
                                  </p:stCondLst>
                                  <p:childTnLst>
                                    <p:set>
                                      <p:cBhvr>
                                        <p:cTn id="126" dur="1" fill="hold">
                                          <p:stCondLst>
                                            <p:cond delay="0"/>
                                          </p:stCondLst>
                                        </p:cTn>
                                        <p:tgtEl>
                                          <p:spTgt spid="12"/>
                                        </p:tgtEl>
                                        <p:attrNameLst>
                                          <p:attrName>style.visibility</p:attrName>
                                        </p:attrNameLst>
                                      </p:cBhvr>
                                      <p:to>
                                        <p:strVal val="visible"/>
                                      </p:to>
                                    </p:set>
                                    <p:animEffect transition="in" filter="fade">
                                      <p:cBhvr>
                                        <p:cTn id="127" dur="500"/>
                                        <p:tgtEl>
                                          <p:spTgt spid="12"/>
                                        </p:tgtEl>
                                      </p:cBhvr>
                                    </p:animEffect>
                                  </p:childTnLst>
                                </p:cTn>
                              </p:par>
                              <p:par>
                                <p:cTn id="128" presetID="10" presetClass="entr" presetSubtype="0" fill="hold" nodeType="withEffect">
                                  <p:stCondLst>
                                    <p:cond delay="0"/>
                                  </p:stCondLst>
                                  <p:childTnLst>
                                    <p:set>
                                      <p:cBhvr>
                                        <p:cTn id="129" dur="1" fill="hold">
                                          <p:stCondLst>
                                            <p:cond delay="0"/>
                                          </p:stCondLst>
                                        </p:cTn>
                                        <p:tgtEl>
                                          <p:spTgt spid="2"/>
                                        </p:tgtEl>
                                        <p:attrNameLst>
                                          <p:attrName>style.visibility</p:attrName>
                                        </p:attrNameLst>
                                      </p:cBhvr>
                                      <p:to>
                                        <p:strVal val="visible"/>
                                      </p:to>
                                    </p:set>
                                    <p:animEffect transition="in" filter="fade">
                                      <p:cBhvr>
                                        <p:cTn id="130" dur="500"/>
                                        <p:tgtEl>
                                          <p:spTgt spid="2"/>
                                        </p:tgtEl>
                                      </p:cBhvr>
                                    </p:animEffect>
                                  </p:childTnLst>
                                </p:cTn>
                              </p:par>
                              <p:par>
                                <p:cTn id="131" presetID="10" presetClass="entr" presetSubtype="0" fill="hold" nodeType="withEffect">
                                  <p:stCondLst>
                                    <p:cond delay="0"/>
                                  </p:stCondLst>
                                  <p:childTnLst>
                                    <p:set>
                                      <p:cBhvr>
                                        <p:cTn id="132" dur="1" fill="hold">
                                          <p:stCondLst>
                                            <p:cond delay="0"/>
                                          </p:stCondLst>
                                        </p:cTn>
                                        <p:tgtEl>
                                          <p:spTgt spid="16"/>
                                        </p:tgtEl>
                                        <p:attrNameLst>
                                          <p:attrName>style.visibility</p:attrName>
                                        </p:attrNameLst>
                                      </p:cBhvr>
                                      <p:to>
                                        <p:strVal val="visible"/>
                                      </p:to>
                                    </p:set>
                                    <p:animEffect transition="in" filter="fade">
                                      <p:cBhvr>
                                        <p:cTn id="133" dur="500"/>
                                        <p:tgtEl>
                                          <p:spTgt spid="16"/>
                                        </p:tgtEl>
                                      </p:cBhvr>
                                    </p:animEffect>
                                  </p:childTnLst>
                                </p:cTn>
                              </p:par>
                              <p:par>
                                <p:cTn id="134" presetID="10" presetClass="entr" presetSubtype="0" fill="hold" nodeType="withEffect">
                                  <p:stCondLst>
                                    <p:cond delay="0"/>
                                  </p:stCondLst>
                                  <p:childTnLst>
                                    <p:set>
                                      <p:cBhvr>
                                        <p:cTn id="135" dur="1" fill="hold">
                                          <p:stCondLst>
                                            <p:cond delay="0"/>
                                          </p:stCondLst>
                                        </p:cTn>
                                        <p:tgtEl>
                                          <p:spTgt spid="4"/>
                                        </p:tgtEl>
                                        <p:attrNameLst>
                                          <p:attrName>style.visibility</p:attrName>
                                        </p:attrNameLst>
                                      </p:cBhvr>
                                      <p:to>
                                        <p:strVal val="visible"/>
                                      </p:to>
                                    </p:set>
                                    <p:animEffect transition="in" filter="fade">
                                      <p:cBhvr>
                                        <p:cTn id="136" dur="500"/>
                                        <p:tgtEl>
                                          <p:spTgt spid="4"/>
                                        </p:tgtEl>
                                      </p:cBhvr>
                                    </p:animEffect>
                                  </p:childTnLst>
                                </p:cTn>
                              </p:par>
                              <p:par>
                                <p:cTn id="137" presetID="10" presetClass="entr" presetSubtype="0" fill="hold" nodeType="withEffect">
                                  <p:stCondLst>
                                    <p:cond delay="0"/>
                                  </p:stCondLst>
                                  <p:childTnLst>
                                    <p:set>
                                      <p:cBhvr>
                                        <p:cTn id="138" dur="1" fill="hold">
                                          <p:stCondLst>
                                            <p:cond delay="0"/>
                                          </p:stCondLst>
                                        </p:cTn>
                                        <p:tgtEl>
                                          <p:spTgt spid="6"/>
                                        </p:tgtEl>
                                        <p:attrNameLst>
                                          <p:attrName>style.visibility</p:attrName>
                                        </p:attrNameLst>
                                      </p:cBhvr>
                                      <p:to>
                                        <p:strVal val="visible"/>
                                      </p:to>
                                    </p:set>
                                    <p:animEffect transition="in" filter="fade">
                                      <p:cBhvr>
                                        <p:cTn id="139" dur="500"/>
                                        <p:tgtEl>
                                          <p:spTgt spid="6"/>
                                        </p:tgtEl>
                                      </p:cBhvr>
                                    </p:animEffect>
                                  </p:childTnLst>
                                </p:cTn>
                              </p:par>
                            </p:childTnLst>
                          </p:cTn>
                        </p:par>
                      </p:childTnLst>
                    </p:cTn>
                  </p:par>
                </p:childTnLst>
              </p:cTn>
              <p:nextCondLst>
                <p:cond evt="onClick" delay="0">
                  <p:tgtEl>
                    <p:spTgt spid="68"/>
                  </p:tgtEl>
                </p:cond>
              </p:nextCondLst>
            </p:seq>
            <p:seq concurrent="1" nextAc="seek">
              <p:cTn id="140" restart="whenNotActive" fill="hold" evtFilter="cancelBubble" nodeType="interactiveSeq">
                <p:stCondLst>
                  <p:cond evt="onClick" delay="0">
                    <p:tgtEl>
                      <p:spTgt spid="15"/>
                    </p:tgtEl>
                  </p:cond>
                </p:stCondLst>
                <p:endSync evt="end" delay="0">
                  <p:rtn val="all"/>
                </p:endSync>
                <p:childTnLst>
                  <p:par>
                    <p:cTn id="141" fill="hold">
                      <p:stCondLst>
                        <p:cond delay="0"/>
                      </p:stCondLst>
                      <p:childTnLst>
                        <p:par>
                          <p:cTn id="142" fill="hold">
                            <p:stCondLst>
                              <p:cond delay="0"/>
                            </p:stCondLst>
                            <p:childTnLst>
                              <p:par>
                                <p:cTn id="143" presetID="26" presetClass="emph" presetSubtype="0" fill="hold" nodeType="clickEffect">
                                  <p:stCondLst>
                                    <p:cond delay="0"/>
                                  </p:stCondLst>
                                  <p:childTnLst>
                                    <p:animEffect transition="out" filter="fade">
                                      <p:cBhvr>
                                        <p:cTn id="144" dur="500" tmFilter="0, 0; .2, .5; .8, .5; 1, 0"/>
                                        <p:tgtEl>
                                          <p:spTgt spid="15"/>
                                        </p:tgtEl>
                                      </p:cBhvr>
                                    </p:animEffect>
                                    <p:animScale>
                                      <p:cBhvr>
                                        <p:cTn id="145" dur="250" autoRev="1" fill="hold"/>
                                        <p:tgtEl>
                                          <p:spTgt spid="15"/>
                                        </p:tgtEl>
                                      </p:cBhvr>
                                      <p:by x="105000" y="105000"/>
                                    </p:animScale>
                                  </p:childTnLst>
                                  <p:subTnLst>
                                    <p:audio>
                                      <p:cMediaNode>
                                        <p:cTn display="0" masterRel="sameClick">
                                          <p:stCondLst>
                                            <p:cond evt="begin" delay="0">
                                              <p:tn val="143"/>
                                            </p:cond>
                                          </p:stCondLst>
                                          <p:endCondLst>
                                            <p:cond evt="onStopAudio" delay="0">
                                              <p:tgtEl>
                                                <p:sldTgt/>
                                              </p:tgtEl>
                                            </p:cond>
                                          </p:endCondLst>
                                        </p:cTn>
                                        <p:tgtEl>
                                          <p:sndTgt r:embed="rId18" name="click.wav"/>
                                        </p:tgtEl>
                                      </p:cMediaNode>
                                    </p:audio>
                                  </p:subTnLst>
                                </p:cTn>
                              </p:par>
                            </p:childTnLst>
                          </p:cTn>
                        </p:par>
                        <p:par>
                          <p:cTn id="146" fill="hold">
                            <p:stCondLst>
                              <p:cond delay="500"/>
                            </p:stCondLst>
                            <p:childTnLst>
                              <p:par>
                                <p:cTn id="147" presetID="1" presetClass="mediacall" presetSubtype="0" fill="hold" nodeType="afterEffect">
                                  <p:stCondLst>
                                    <p:cond delay="0"/>
                                  </p:stCondLst>
                                  <p:childTnLst>
                                    <p:cmd type="call" cmd="playFrom(0.0)">
                                      <p:cBhvr>
                                        <p:cTn id="148" dur="4995" fill="hold"/>
                                        <p:tgtEl>
                                          <p:spTgt spid="7"/>
                                        </p:tgtEl>
                                      </p:cBhvr>
                                    </p:cmd>
                                  </p:childTnLst>
                                </p:cTn>
                              </p:par>
                              <p:par>
                                <p:cTn id="149" presetID="1" presetClass="entr" presetSubtype="0" fill="hold" nodeType="withEffect">
                                  <p:stCondLst>
                                    <p:cond delay="0"/>
                                  </p:stCondLst>
                                  <p:childTnLst>
                                    <p:set>
                                      <p:cBhvr>
                                        <p:cTn id="150" dur="1" fill="hold">
                                          <p:stCondLst>
                                            <p:cond delay="0"/>
                                          </p:stCondLst>
                                        </p:cTn>
                                        <p:tgtEl>
                                          <p:spTgt spid="13"/>
                                        </p:tgtEl>
                                        <p:attrNameLst>
                                          <p:attrName>style.visibility</p:attrName>
                                        </p:attrNameLst>
                                      </p:cBhvr>
                                      <p:to>
                                        <p:strVal val="visible"/>
                                      </p:to>
                                    </p:set>
                                  </p:childTnLst>
                                </p:cTn>
                              </p:par>
                              <p:par>
                                <p:cTn id="151" presetID="63" presetClass="path" presetSubtype="0" accel="50000" decel="50000" fill="hold" nodeType="withEffect">
                                  <p:stCondLst>
                                    <p:cond delay="0"/>
                                  </p:stCondLst>
                                  <p:childTnLst>
                                    <p:animMotion origin="layout" path="M 6.25E-7 -4.81481E-6 L 0.1599 -4.81481E-6 " pathEditMode="relative" rAng="0" ptsTypes="AA">
                                      <p:cBhvr>
                                        <p:cTn id="152" dur="500" fill="hold"/>
                                        <p:tgtEl>
                                          <p:spTgt spid="14"/>
                                        </p:tgtEl>
                                        <p:attrNameLst>
                                          <p:attrName>ppt_x</p:attrName>
                                          <p:attrName>ppt_y</p:attrName>
                                        </p:attrNameLst>
                                      </p:cBhvr>
                                      <p:rCtr x="7995" y="0"/>
                                    </p:animMotion>
                                  </p:childTnLst>
                                </p:cTn>
                              </p:par>
                              <p:par>
                                <p:cTn id="153" presetID="10" presetClass="exit" presetSubtype="0" fill="hold" nodeType="withEffect">
                                  <p:stCondLst>
                                    <p:cond delay="0"/>
                                  </p:stCondLst>
                                  <p:childTnLst>
                                    <p:animEffect transition="out" filter="fade">
                                      <p:cBhvr>
                                        <p:cTn id="154" dur="500"/>
                                        <p:tgtEl>
                                          <p:spTgt spid="31"/>
                                        </p:tgtEl>
                                      </p:cBhvr>
                                    </p:animEffect>
                                    <p:set>
                                      <p:cBhvr>
                                        <p:cTn id="155" dur="1" fill="hold">
                                          <p:stCondLst>
                                            <p:cond delay="499"/>
                                          </p:stCondLst>
                                        </p:cTn>
                                        <p:tgtEl>
                                          <p:spTgt spid="31"/>
                                        </p:tgtEl>
                                        <p:attrNameLst>
                                          <p:attrName>style.visibility</p:attrName>
                                        </p:attrNameLst>
                                      </p:cBhvr>
                                      <p:to>
                                        <p:strVal val="hidden"/>
                                      </p:to>
                                    </p:set>
                                  </p:childTnLst>
                                </p:cTn>
                              </p:par>
                              <p:par>
                                <p:cTn id="156" presetID="10" presetClass="exit" presetSubtype="0" fill="hold" nodeType="withEffect">
                                  <p:stCondLst>
                                    <p:cond delay="0"/>
                                  </p:stCondLst>
                                  <p:childTnLst>
                                    <p:animEffect transition="out" filter="fade">
                                      <p:cBhvr>
                                        <p:cTn id="157" dur="500"/>
                                        <p:tgtEl>
                                          <p:spTgt spid="12"/>
                                        </p:tgtEl>
                                      </p:cBhvr>
                                    </p:animEffect>
                                    <p:set>
                                      <p:cBhvr>
                                        <p:cTn id="158" dur="1" fill="hold">
                                          <p:stCondLst>
                                            <p:cond delay="499"/>
                                          </p:stCondLst>
                                        </p:cTn>
                                        <p:tgtEl>
                                          <p:spTgt spid="12"/>
                                        </p:tgtEl>
                                        <p:attrNameLst>
                                          <p:attrName>style.visibility</p:attrName>
                                        </p:attrNameLst>
                                      </p:cBhvr>
                                      <p:to>
                                        <p:strVal val="hidden"/>
                                      </p:to>
                                    </p:set>
                                  </p:childTnLst>
                                </p:cTn>
                              </p:par>
                              <p:par>
                                <p:cTn id="159" presetID="10" presetClass="exit" presetSubtype="0" fill="hold" nodeType="withEffect">
                                  <p:stCondLst>
                                    <p:cond delay="0"/>
                                  </p:stCondLst>
                                  <p:childTnLst>
                                    <p:animEffect transition="out" filter="fade">
                                      <p:cBhvr>
                                        <p:cTn id="160" dur="500"/>
                                        <p:tgtEl>
                                          <p:spTgt spid="2"/>
                                        </p:tgtEl>
                                      </p:cBhvr>
                                    </p:animEffect>
                                    <p:set>
                                      <p:cBhvr>
                                        <p:cTn id="161" dur="1" fill="hold">
                                          <p:stCondLst>
                                            <p:cond delay="499"/>
                                          </p:stCondLst>
                                        </p:cTn>
                                        <p:tgtEl>
                                          <p:spTgt spid="2"/>
                                        </p:tgtEl>
                                        <p:attrNameLst>
                                          <p:attrName>style.visibility</p:attrName>
                                        </p:attrNameLst>
                                      </p:cBhvr>
                                      <p:to>
                                        <p:strVal val="hidden"/>
                                      </p:to>
                                    </p:set>
                                  </p:childTnLst>
                                </p:cTn>
                              </p:par>
                              <p:par>
                                <p:cTn id="162" presetID="10" presetClass="exit" presetSubtype="0" fill="hold" nodeType="withEffect">
                                  <p:stCondLst>
                                    <p:cond delay="0"/>
                                  </p:stCondLst>
                                  <p:childTnLst>
                                    <p:animEffect transition="out" filter="fade">
                                      <p:cBhvr>
                                        <p:cTn id="163" dur="500"/>
                                        <p:tgtEl>
                                          <p:spTgt spid="16"/>
                                        </p:tgtEl>
                                      </p:cBhvr>
                                    </p:animEffect>
                                    <p:set>
                                      <p:cBhvr>
                                        <p:cTn id="164" dur="1" fill="hold">
                                          <p:stCondLst>
                                            <p:cond delay="499"/>
                                          </p:stCondLst>
                                        </p:cTn>
                                        <p:tgtEl>
                                          <p:spTgt spid="16"/>
                                        </p:tgtEl>
                                        <p:attrNameLst>
                                          <p:attrName>style.visibility</p:attrName>
                                        </p:attrNameLst>
                                      </p:cBhvr>
                                      <p:to>
                                        <p:strVal val="hidden"/>
                                      </p:to>
                                    </p:set>
                                  </p:childTnLst>
                                </p:cTn>
                              </p:par>
                              <p:par>
                                <p:cTn id="165" presetID="10" presetClass="exit" presetSubtype="0" fill="hold" nodeType="withEffect">
                                  <p:stCondLst>
                                    <p:cond delay="0"/>
                                  </p:stCondLst>
                                  <p:childTnLst>
                                    <p:animEffect transition="out" filter="fade">
                                      <p:cBhvr>
                                        <p:cTn id="166" dur="500"/>
                                        <p:tgtEl>
                                          <p:spTgt spid="15"/>
                                        </p:tgtEl>
                                      </p:cBhvr>
                                    </p:animEffect>
                                    <p:set>
                                      <p:cBhvr>
                                        <p:cTn id="167" dur="1" fill="hold">
                                          <p:stCondLst>
                                            <p:cond delay="499"/>
                                          </p:stCondLst>
                                        </p:cTn>
                                        <p:tgtEl>
                                          <p:spTgt spid="15"/>
                                        </p:tgtEl>
                                        <p:attrNameLst>
                                          <p:attrName>style.visibility</p:attrName>
                                        </p:attrNameLst>
                                      </p:cBhvr>
                                      <p:to>
                                        <p:strVal val="hidden"/>
                                      </p:to>
                                    </p:set>
                                  </p:childTnLst>
                                </p:cTn>
                              </p:par>
                              <p:par>
                                <p:cTn id="168" presetID="10" presetClass="exit" presetSubtype="0" fill="hold" nodeType="withEffect">
                                  <p:stCondLst>
                                    <p:cond delay="0"/>
                                  </p:stCondLst>
                                  <p:childTnLst>
                                    <p:animEffect transition="out" filter="fade">
                                      <p:cBhvr>
                                        <p:cTn id="169" dur="500"/>
                                        <p:tgtEl>
                                          <p:spTgt spid="18"/>
                                        </p:tgtEl>
                                      </p:cBhvr>
                                    </p:animEffect>
                                    <p:set>
                                      <p:cBhvr>
                                        <p:cTn id="170" dur="1" fill="hold">
                                          <p:stCondLst>
                                            <p:cond delay="499"/>
                                          </p:stCondLst>
                                        </p:cTn>
                                        <p:tgtEl>
                                          <p:spTgt spid="18"/>
                                        </p:tgtEl>
                                        <p:attrNameLst>
                                          <p:attrName>style.visibility</p:attrName>
                                        </p:attrNameLst>
                                      </p:cBhvr>
                                      <p:to>
                                        <p:strVal val="hidden"/>
                                      </p:to>
                                    </p:set>
                                  </p:childTnLst>
                                </p:cTn>
                              </p:par>
                              <p:par>
                                <p:cTn id="171" presetID="10" presetClass="exit" presetSubtype="0" fill="hold" nodeType="withEffect">
                                  <p:stCondLst>
                                    <p:cond delay="0"/>
                                  </p:stCondLst>
                                  <p:childTnLst>
                                    <p:animEffect transition="out" filter="fade">
                                      <p:cBhvr>
                                        <p:cTn id="172" dur="500"/>
                                        <p:tgtEl>
                                          <p:spTgt spid="20"/>
                                        </p:tgtEl>
                                      </p:cBhvr>
                                    </p:animEffect>
                                    <p:set>
                                      <p:cBhvr>
                                        <p:cTn id="173" dur="1" fill="hold">
                                          <p:stCondLst>
                                            <p:cond delay="499"/>
                                          </p:stCondLst>
                                        </p:cTn>
                                        <p:tgtEl>
                                          <p:spTgt spid="20"/>
                                        </p:tgtEl>
                                        <p:attrNameLst>
                                          <p:attrName>style.visibility</p:attrName>
                                        </p:attrNameLst>
                                      </p:cBhvr>
                                      <p:to>
                                        <p:strVal val="hidden"/>
                                      </p:to>
                                    </p:set>
                                  </p:childTnLst>
                                </p:cTn>
                              </p:par>
                              <p:par>
                                <p:cTn id="174" presetID="10" presetClass="exit" presetSubtype="0" fill="hold" nodeType="withEffect">
                                  <p:stCondLst>
                                    <p:cond delay="0"/>
                                  </p:stCondLst>
                                  <p:childTnLst>
                                    <p:animEffect transition="out" filter="fade">
                                      <p:cBhvr>
                                        <p:cTn id="175" dur="500"/>
                                        <p:tgtEl>
                                          <p:spTgt spid="17"/>
                                        </p:tgtEl>
                                      </p:cBhvr>
                                    </p:animEffect>
                                    <p:set>
                                      <p:cBhvr>
                                        <p:cTn id="176" dur="1" fill="hold">
                                          <p:stCondLst>
                                            <p:cond delay="499"/>
                                          </p:stCondLst>
                                        </p:cTn>
                                        <p:tgtEl>
                                          <p:spTgt spid="17"/>
                                        </p:tgtEl>
                                        <p:attrNameLst>
                                          <p:attrName>style.visibility</p:attrName>
                                        </p:attrNameLst>
                                      </p:cBhvr>
                                      <p:to>
                                        <p:strVal val="hidden"/>
                                      </p:to>
                                    </p:set>
                                  </p:childTnLst>
                                </p:cTn>
                              </p:par>
                              <p:par>
                                <p:cTn id="177" presetID="10" presetClass="exit" presetSubtype="0" fill="hold" nodeType="withEffect">
                                  <p:stCondLst>
                                    <p:cond delay="0"/>
                                  </p:stCondLst>
                                  <p:childTnLst>
                                    <p:animEffect transition="out" filter="fade">
                                      <p:cBhvr>
                                        <p:cTn id="178" dur="500"/>
                                        <p:tgtEl>
                                          <p:spTgt spid="21"/>
                                        </p:tgtEl>
                                      </p:cBhvr>
                                    </p:animEffect>
                                    <p:set>
                                      <p:cBhvr>
                                        <p:cTn id="179" dur="1" fill="hold">
                                          <p:stCondLst>
                                            <p:cond delay="499"/>
                                          </p:stCondLst>
                                        </p:cTn>
                                        <p:tgtEl>
                                          <p:spTgt spid="21"/>
                                        </p:tgtEl>
                                        <p:attrNameLst>
                                          <p:attrName>style.visibility</p:attrName>
                                        </p:attrNameLst>
                                      </p:cBhvr>
                                      <p:to>
                                        <p:strVal val="hidden"/>
                                      </p:to>
                                    </p:set>
                                  </p:childTnLst>
                                </p:cTn>
                              </p:par>
                              <p:par>
                                <p:cTn id="180" presetID="10" presetClass="exit" presetSubtype="0" fill="hold" nodeType="withEffect">
                                  <p:stCondLst>
                                    <p:cond delay="0"/>
                                  </p:stCondLst>
                                  <p:childTnLst>
                                    <p:animEffect transition="out" filter="fade">
                                      <p:cBhvr>
                                        <p:cTn id="181" dur="500"/>
                                        <p:tgtEl>
                                          <p:spTgt spid="19"/>
                                        </p:tgtEl>
                                      </p:cBhvr>
                                    </p:animEffect>
                                    <p:set>
                                      <p:cBhvr>
                                        <p:cTn id="182" dur="1" fill="hold">
                                          <p:stCondLst>
                                            <p:cond delay="499"/>
                                          </p:stCondLst>
                                        </p:cTn>
                                        <p:tgtEl>
                                          <p:spTgt spid="19"/>
                                        </p:tgtEl>
                                        <p:attrNameLst>
                                          <p:attrName>style.visibility</p:attrName>
                                        </p:attrNameLst>
                                      </p:cBhvr>
                                      <p:to>
                                        <p:strVal val="hidden"/>
                                      </p:to>
                                    </p:set>
                                  </p:childTnLst>
                                </p:cTn>
                              </p:par>
                              <p:par>
                                <p:cTn id="183" presetID="10" presetClass="exit" presetSubtype="0" fill="hold" nodeType="withEffect">
                                  <p:stCondLst>
                                    <p:cond delay="0"/>
                                  </p:stCondLst>
                                  <p:childTnLst>
                                    <p:animEffect transition="out" filter="fade">
                                      <p:cBhvr>
                                        <p:cTn id="184" dur="500"/>
                                        <p:tgtEl>
                                          <p:spTgt spid="4"/>
                                        </p:tgtEl>
                                      </p:cBhvr>
                                    </p:animEffect>
                                    <p:set>
                                      <p:cBhvr>
                                        <p:cTn id="185" dur="1" fill="hold">
                                          <p:stCondLst>
                                            <p:cond delay="499"/>
                                          </p:stCondLst>
                                        </p:cTn>
                                        <p:tgtEl>
                                          <p:spTgt spid="4"/>
                                        </p:tgtEl>
                                        <p:attrNameLst>
                                          <p:attrName>style.visibility</p:attrName>
                                        </p:attrNameLst>
                                      </p:cBhvr>
                                      <p:to>
                                        <p:strVal val="hidden"/>
                                      </p:to>
                                    </p:set>
                                  </p:childTnLst>
                                </p:cTn>
                              </p:par>
                              <p:par>
                                <p:cTn id="186" presetID="10" presetClass="exit" presetSubtype="0" fill="hold" nodeType="withEffect">
                                  <p:stCondLst>
                                    <p:cond delay="0"/>
                                  </p:stCondLst>
                                  <p:childTnLst>
                                    <p:animEffect transition="out" filter="fade">
                                      <p:cBhvr>
                                        <p:cTn id="187" dur="500"/>
                                        <p:tgtEl>
                                          <p:spTgt spid="6"/>
                                        </p:tgtEl>
                                      </p:cBhvr>
                                    </p:animEffect>
                                    <p:set>
                                      <p:cBhvr>
                                        <p:cTn id="188" dur="1" fill="hold">
                                          <p:stCondLst>
                                            <p:cond delay="499"/>
                                          </p:stCondLst>
                                        </p:cTn>
                                        <p:tgtEl>
                                          <p:spTgt spid="6"/>
                                        </p:tgtEl>
                                        <p:attrNameLst>
                                          <p:attrName>style.visibility</p:attrName>
                                        </p:attrNameLst>
                                      </p:cBhvr>
                                      <p:to>
                                        <p:strVal val="hidden"/>
                                      </p:to>
                                    </p:set>
                                  </p:childTnLst>
                                </p:cTn>
                              </p:par>
                            </p:childTnLst>
                          </p:cTn>
                        </p:par>
                      </p:childTnLst>
                    </p:cTn>
                  </p:par>
                </p:childTnLst>
              </p:cTn>
              <p:nextCondLst>
                <p:cond evt="onClick" delay="0">
                  <p:tgtEl>
                    <p:spTgt spid="15"/>
                  </p:tgtEl>
                </p:cond>
              </p:nextCondLst>
            </p:seq>
            <p:seq concurrent="1" nextAc="seek">
              <p:cTn id="189" restart="whenNotActive" fill="hold" evtFilter="cancelBubble" nodeType="interactiveSeq">
                <p:stCondLst>
                  <p:cond evt="onClick" delay="0">
                    <p:tgtEl>
                      <p:spTgt spid="14"/>
                    </p:tgtEl>
                  </p:cond>
                </p:stCondLst>
                <p:endSync evt="end" delay="0">
                  <p:rtn val="all"/>
                </p:endSync>
                <p:childTnLst>
                  <p:par>
                    <p:cTn id="190" fill="hold">
                      <p:stCondLst>
                        <p:cond delay="0"/>
                      </p:stCondLst>
                      <p:childTnLst>
                        <p:par>
                          <p:cTn id="191" fill="hold">
                            <p:stCondLst>
                              <p:cond delay="0"/>
                            </p:stCondLst>
                            <p:childTnLst>
                              <p:par>
                                <p:cTn id="192" presetID="26" presetClass="emph" presetSubtype="0" fill="hold" nodeType="clickEffect">
                                  <p:stCondLst>
                                    <p:cond delay="0"/>
                                  </p:stCondLst>
                                  <p:childTnLst>
                                    <p:animEffect transition="out" filter="fade">
                                      <p:cBhvr>
                                        <p:cTn id="193" dur="500" tmFilter="0, 0; .2, .5; .8, .5; 1, 0"/>
                                        <p:tgtEl>
                                          <p:spTgt spid="14"/>
                                        </p:tgtEl>
                                      </p:cBhvr>
                                    </p:animEffect>
                                    <p:animScale>
                                      <p:cBhvr>
                                        <p:cTn id="194" dur="250" autoRev="1" fill="hold"/>
                                        <p:tgtEl>
                                          <p:spTgt spid="14"/>
                                        </p:tgtEl>
                                      </p:cBhvr>
                                      <p:by x="105000" y="105000"/>
                                    </p:animScale>
                                  </p:childTnLst>
                                  <p:subTnLst>
                                    <p:audio>
                                      <p:cMediaNode>
                                        <p:cTn display="0" masterRel="sameClick">
                                          <p:stCondLst>
                                            <p:cond evt="begin" delay="0">
                                              <p:tn val="192"/>
                                            </p:cond>
                                          </p:stCondLst>
                                          <p:endCondLst>
                                            <p:cond evt="onStopAudio" delay="0">
                                              <p:tgtEl>
                                                <p:sldTgt/>
                                              </p:tgtEl>
                                            </p:cond>
                                          </p:endCondLst>
                                        </p:cTn>
                                        <p:tgtEl>
                                          <p:sndTgt r:embed="rId18" name="click.wav"/>
                                        </p:tgtEl>
                                      </p:cMediaNode>
                                    </p:audio>
                                  </p:subTnLst>
                                </p:cTn>
                              </p:par>
                              <p:par>
                                <p:cTn id="195" presetID="35" presetClass="path" presetSubtype="0" accel="50000" decel="50000" fill="hold" nodeType="withEffect">
                                  <p:stCondLst>
                                    <p:cond delay="0"/>
                                  </p:stCondLst>
                                  <p:childTnLst>
                                    <p:animMotion origin="layout" path="M 0.1599 -4.81481E-6 L 6.25E-7 -4.81481E-6 " pathEditMode="relative" rAng="0" ptsTypes="AA">
                                      <p:cBhvr>
                                        <p:cTn id="196" dur="500" fill="hold"/>
                                        <p:tgtEl>
                                          <p:spTgt spid="14"/>
                                        </p:tgtEl>
                                        <p:attrNameLst>
                                          <p:attrName>ppt_x</p:attrName>
                                          <p:attrName>ppt_y</p:attrName>
                                        </p:attrNameLst>
                                      </p:cBhvr>
                                      <p:rCtr x="-7995" y="0"/>
                                    </p:animMotion>
                                  </p:childTnLst>
                                </p:cTn>
                              </p:par>
                            </p:childTnLst>
                          </p:cTn>
                        </p:par>
                        <p:par>
                          <p:cTn id="197" fill="hold">
                            <p:stCondLst>
                              <p:cond delay="500"/>
                            </p:stCondLst>
                            <p:childTnLst>
                              <p:par>
                                <p:cTn id="198" presetID="1" presetClass="exit" presetSubtype="0" fill="hold" nodeType="afterEffect">
                                  <p:stCondLst>
                                    <p:cond delay="0"/>
                                  </p:stCondLst>
                                  <p:childTnLst>
                                    <p:set>
                                      <p:cBhvr>
                                        <p:cTn id="199" dur="1" fill="hold">
                                          <p:stCondLst>
                                            <p:cond delay="0"/>
                                          </p:stCondLst>
                                        </p:cTn>
                                        <p:tgtEl>
                                          <p:spTgt spid="13"/>
                                        </p:tgtEl>
                                        <p:attrNameLst>
                                          <p:attrName>style.visibility</p:attrName>
                                        </p:attrNameLst>
                                      </p:cBhvr>
                                      <p:to>
                                        <p:strVal val="hidden"/>
                                      </p:to>
                                    </p:set>
                                  </p:childTnLst>
                                </p:cTn>
                              </p:par>
                              <p:par>
                                <p:cTn id="200" presetID="10" presetClass="entr" presetSubtype="0" fill="hold" nodeType="withEffect">
                                  <p:stCondLst>
                                    <p:cond delay="0"/>
                                  </p:stCondLst>
                                  <p:childTnLst>
                                    <p:set>
                                      <p:cBhvr>
                                        <p:cTn id="201" dur="1" fill="hold">
                                          <p:stCondLst>
                                            <p:cond delay="0"/>
                                          </p:stCondLst>
                                        </p:cTn>
                                        <p:tgtEl>
                                          <p:spTgt spid="31"/>
                                        </p:tgtEl>
                                        <p:attrNameLst>
                                          <p:attrName>style.visibility</p:attrName>
                                        </p:attrNameLst>
                                      </p:cBhvr>
                                      <p:to>
                                        <p:strVal val="visible"/>
                                      </p:to>
                                    </p:set>
                                    <p:animEffect transition="in" filter="fade">
                                      <p:cBhvr>
                                        <p:cTn id="202" dur="500"/>
                                        <p:tgtEl>
                                          <p:spTgt spid="31"/>
                                        </p:tgtEl>
                                      </p:cBhvr>
                                    </p:animEffect>
                                  </p:childTnLst>
                                </p:cTn>
                              </p:par>
                              <p:par>
                                <p:cTn id="203" presetID="10" presetClass="entr" presetSubtype="0" fill="hold" nodeType="withEffect">
                                  <p:stCondLst>
                                    <p:cond delay="0"/>
                                  </p:stCondLst>
                                  <p:childTnLst>
                                    <p:set>
                                      <p:cBhvr>
                                        <p:cTn id="204" dur="1" fill="hold">
                                          <p:stCondLst>
                                            <p:cond delay="0"/>
                                          </p:stCondLst>
                                        </p:cTn>
                                        <p:tgtEl>
                                          <p:spTgt spid="12"/>
                                        </p:tgtEl>
                                        <p:attrNameLst>
                                          <p:attrName>style.visibility</p:attrName>
                                        </p:attrNameLst>
                                      </p:cBhvr>
                                      <p:to>
                                        <p:strVal val="visible"/>
                                      </p:to>
                                    </p:set>
                                    <p:animEffect transition="in" filter="fade">
                                      <p:cBhvr>
                                        <p:cTn id="205" dur="500"/>
                                        <p:tgtEl>
                                          <p:spTgt spid="12"/>
                                        </p:tgtEl>
                                      </p:cBhvr>
                                    </p:animEffect>
                                  </p:childTnLst>
                                </p:cTn>
                              </p:par>
                              <p:par>
                                <p:cTn id="206" presetID="10" presetClass="entr" presetSubtype="0" fill="hold" nodeType="withEffect">
                                  <p:stCondLst>
                                    <p:cond delay="0"/>
                                  </p:stCondLst>
                                  <p:childTnLst>
                                    <p:set>
                                      <p:cBhvr>
                                        <p:cTn id="207" dur="1" fill="hold">
                                          <p:stCondLst>
                                            <p:cond delay="0"/>
                                          </p:stCondLst>
                                        </p:cTn>
                                        <p:tgtEl>
                                          <p:spTgt spid="2"/>
                                        </p:tgtEl>
                                        <p:attrNameLst>
                                          <p:attrName>style.visibility</p:attrName>
                                        </p:attrNameLst>
                                      </p:cBhvr>
                                      <p:to>
                                        <p:strVal val="visible"/>
                                      </p:to>
                                    </p:set>
                                    <p:animEffect transition="in" filter="fade">
                                      <p:cBhvr>
                                        <p:cTn id="208" dur="500"/>
                                        <p:tgtEl>
                                          <p:spTgt spid="2"/>
                                        </p:tgtEl>
                                      </p:cBhvr>
                                    </p:animEffect>
                                  </p:childTnLst>
                                </p:cTn>
                              </p:par>
                              <p:par>
                                <p:cTn id="209" presetID="10" presetClass="entr" presetSubtype="0" fill="hold" nodeType="withEffect">
                                  <p:stCondLst>
                                    <p:cond delay="0"/>
                                  </p:stCondLst>
                                  <p:childTnLst>
                                    <p:set>
                                      <p:cBhvr>
                                        <p:cTn id="210" dur="1" fill="hold">
                                          <p:stCondLst>
                                            <p:cond delay="0"/>
                                          </p:stCondLst>
                                        </p:cTn>
                                        <p:tgtEl>
                                          <p:spTgt spid="16"/>
                                        </p:tgtEl>
                                        <p:attrNameLst>
                                          <p:attrName>style.visibility</p:attrName>
                                        </p:attrNameLst>
                                      </p:cBhvr>
                                      <p:to>
                                        <p:strVal val="visible"/>
                                      </p:to>
                                    </p:set>
                                    <p:animEffect transition="in" filter="fade">
                                      <p:cBhvr>
                                        <p:cTn id="211" dur="500"/>
                                        <p:tgtEl>
                                          <p:spTgt spid="16"/>
                                        </p:tgtEl>
                                      </p:cBhvr>
                                    </p:animEffect>
                                  </p:childTnLst>
                                </p:cTn>
                              </p:par>
                              <p:par>
                                <p:cTn id="212" presetID="10" presetClass="entr" presetSubtype="0" fill="hold" nodeType="withEffect">
                                  <p:stCondLst>
                                    <p:cond delay="0"/>
                                  </p:stCondLst>
                                  <p:childTnLst>
                                    <p:set>
                                      <p:cBhvr>
                                        <p:cTn id="213" dur="1" fill="hold">
                                          <p:stCondLst>
                                            <p:cond delay="0"/>
                                          </p:stCondLst>
                                        </p:cTn>
                                        <p:tgtEl>
                                          <p:spTgt spid="15"/>
                                        </p:tgtEl>
                                        <p:attrNameLst>
                                          <p:attrName>style.visibility</p:attrName>
                                        </p:attrNameLst>
                                      </p:cBhvr>
                                      <p:to>
                                        <p:strVal val="visible"/>
                                      </p:to>
                                    </p:set>
                                    <p:animEffect transition="in" filter="fade">
                                      <p:cBhvr>
                                        <p:cTn id="214" dur="500"/>
                                        <p:tgtEl>
                                          <p:spTgt spid="15"/>
                                        </p:tgtEl>
                                      </p:cBhvr>
                                    </p:animEffect>
                                  </p:childTnLst>
                                </p:cTn>
                              </p:par>
                              <p:par>
                                <p:cTn id="215" presetID="10" presetClass="entr" presetSubtype="0" fill="hold" nodeType="withEffect">
                                  <p:stCondLst>
                                    <p:cond delay="0"/>
                                  </p:stCondLst>
                                  <p:childTnLst>
                                    <p:set>
                                      <p:cBhvr>
                                        <p:cTn id="216" dur="1" fill="hold">
                                          <p:stCondLst>
                                            <p:cond delay="0"/>
                                          </p:stCondLst>
                                        </p:cTn>
                                        <p:tgtEl>
                                          <p:spTgt spid="18"/>
                                        </p:tgtEl>
                                        <p:attrNameLst>
                                          <p:attrName>style.visibility</p:attrName>
                                        </p:attrNameLst>
                                      </p:cBhvr>
                                      <p:to>
                                        <p:strVal val="visible"/>
                                      </p:to>
                                    </p:set>
                                    <p:animEffect transition="in" filter="fade">
                                      <p:cBhvr>
                                        <p:cTn id="217" dur="500"/>
                                        <p:tgtEl>
                                          <p:spTgt spid="18"/>
                                        </p:tgtEl>
                                      </p:cBhvr>
                                    </p:animEffect>
                                  </p:childTnLst>
                                </p:cTn>
                              </p:par>
                              <p:par>
                                <p:cTn id="218" presetID="10" presetClass="entr" presetSubtype="0" fill="hold" nodeType="withEffect">
                                  <p:stCondLst>
                                    <p:cond delay="0"/>
                                  </p:stCondLst>
                                  <p:childTnLst>
                                    <p:set>
                                      <p:cBhvr>
                                        <p:cTn id="219" dur="1" fill="hold">
                                          <p:stCondLst>
                                            <p:cond delay="0"/>
                                          </p:stCondLst>
                                        </p:cTn>
                                        <p:tgtEl>
                                          <p:spTgt spid="20"/>
                                        </p:tgtEl>
                                        <p:attrNameLst>
                                          <p:attrName>style.visibility</p:attrName>
                                        </p:attrNameLst>
                                      </p:cBhvr>
                                      <p:to>
                                        <p:strVal val="visible"/>
                                      </p:to>
                                    </p:set>
                                    <p:animEffect transition="in" filter="fade">
                                      <p:cBhvr>
                                        <p:cTn id="220" dur="500"/>
                                        <p:tgtEl>
                                          <p:spTgt spid="20"/>
                                        </p:tgtEl>
                                      </p:cBhvr>
                                    </p:animEffect>
                                  </p:childTnLst>
                                </p:cTn>
                              </p:par>
                              <p:par>
                                <p:cTn id="221" presetID="10" presetClass="entr" presetSubtype="0" fill="hold" nodeType="withEffect">
                                  <p:stCondLst>
                                    <p:cond delay="0"/>
                                  </p:stCondLst>
                                  <p:childTnLst>
                                    <p:set>
                                      <p:cBhvr>
                                        <p:cTn id="222" dur="1" fill="hold">
                                          <p:stCondLst>
                                            <p:cond delay="0"/>
                                          </p:stCondLst>
                                        </p:cTn>
                                        <p:tgtEl>
                                          <p:spTgt spid="17"/>
                                        </p:tgtEl>
                                        <p:attrNameLst>
                                          <p:attrName>style.visibility</p:attrName>
                                        </p:attrNameLst>
                                      </p:cBhvr>
                                      <p:to>
                                        <p:strVal val="visible"/>
                                      </p:to>
                                    </p:set>
                                    <p:animEffect transition="in" filter="fade">
                                      <p:cBhvr>
                                        <p:cTn id="223" dur="500"/>
                                        <p:tgtEl>
                                          <p:spTgt spid="17"/>
                                        </p:tgtEl>
                                      </p:cBhvr>
                                    </p:animEffect>
                                  </p:childTnLst>
                                </p:cTn>
                              </p:par>
                              <p:par>
                                <p:cTn id="224" presetID="10" presetClass="entr" presetSubtype="0" fill="hold" nodeType="withEffect">
                                  <p:stCondLst>
                                    <p:cond delay="0"/>
                                  </p:stCondLst>
                                  <p:childTnLst>
                                    <p:set>
                                      <p:cBhvr>
                                        <p:cTn id="225" dur="1" fill="hold">
                                          <p:stCondLst>
                                            <p:cond delay="0"/>
                                          </p:stCondLst>
                                        </p:cTn>
                                        <p:tgtEl>
                                          <p:spTgt spid="21"/>
                                        </p:tgtEl>
                                        <p:attrNameLst>
                                          <p:attrName>style.visibility</p:attrName>
                                        </p:attrNameLst>
                                      </p:cBhvr>
                                      <p:to>
                                        <p:strVal val="visible"/>
                                      </p:to>
                                    </p:set>
                                    <p:animEffect transition="in" filter="fade">
                                      <p:cBhvr>
                                        <p:cTn id="226" dur="500"/>
                                        <p:tgtEl>
                                          <p:spTgt spid="21"/>
                                        </p:tgtEl>
                                      </p:cBhvr>
                                    </p:animEffect>
                                  </p:childTnLst>
                                </p:cTn>
                              </p:par>
                              <p:par>
                                <p:cTn id="227" presetID="10" presetClass="entr" presetSubtype="0" fill="hold" nodeType="withEffect">
                                  <p:stCondLst>
                                    <p:cond delay="0"/>
                                  </p:stCondLst>
                                  <p:childTnLst>
                                    <p:set>
                                      <p:cBhvr>
                                        <p:cTn id="228" dur="1" fill="hold">
                                          <p:stCondLst>
                                            <p:cond delay="0"/>
                                          </p:stCondLst>
                                        </p:cTn>
                                        <p:tgtEl>
                                          <p:spTgt spid="19"/>
                                        </p:tgtEl>
                                        <p:attrNameLst>
                                          <p:attrName>style.visibility</p:attrName>
                                        </p:attrNameLst>
                                      </p:cBhvr>
                                      <p:to>
                                        <p:strVal val="visible"/>
                                      </p:to>
                                    </p:set>
                                    <p:animEffect transition="in" filter="fade">
                                      <p:cBhvr>
                                        <p:cTn id="229" dur="500"/>
                                        <p:tgtEl>
                                          <p:spTgt spid="19"/>
                                        </p:tgtEl>
                                      </p:cBhvr>
                                    </p:animEffect>
                                  </p:childTnLst>
                                </p:cTn>
                              </p:par>
                              <p:par>
                                <p:cTn id="230" presetID="10" presetClass="entr" presetSubtype="0" fill="hold" nodeType="withEffect">
                                  <p:stCondLst>
                                    <p:cond delay="0"/>
                                  </p:stCondLst>
                                  <p:childTnLst>
                                    <p:set>
                                      <p:cBhvr>
                                        <p:cTn id="231" dur="1" fill="hold">
                                          <p:stCondLst>
                                            <p:cond delay="0"/>
                                          </p:stCondLst>
                                        </p:cTn>
                                        <p:tgtEl>
                                          <p:spTgt spid="4"/>
                                        </p:tgtEl>
                                        <p:attrNameLst>
                                          <p:attrName>style.visibility</p:attrName>
                                        </p:attrNameLst>
                                      </p:cBhvr>
                                      <p:to>
                                        <p:strVal val="visible"/>
                                      </p:to>
                                    </p:set>
                                    <p:animEffect transition="in" filter="fade">
                                      <p:cBhvr>
                                        <p:cTn id="232" dur="500"/>
                                        <p:tgtEl>
                                          <p:spTgt spid="4"/>
                                        </p:tgtEl>
                                      </p:cBhvr>
                                    </p:animEffect>
                                  </p:childTnLst>
                                </p:cTn>
                              </p:par>
                              <p:par>
                                <p:cTn id="233" presetID="10" presetClass="entr" presetSubtype="0" fill="hold" nodeType="withEffect">
                                  <p:stCondLst>
                                    <p:cond delay="0"/>
                                  </p:stCondLst>
                                  <p:childTnLst>
                                    <p:set>
                                      <p:cBhvr>
                                        <p:cTn id="234" dur="1" fill="hold">
                                          <p:stCondLst>
                                            <p:cond delay="0"/>
                                          </p:stCondLst>
                                        </p:cTn>
                                        <p:tgtEl>
                                          <p:spTgt spid="6"/>
                                        </p:tgtEl>
                                        <p:attrNameLst>
                                          <p:attrName>style.visibility</p:attrName>
                                        </p:attrNameLst>
                                      </p:cBhvr>
                                      <p:to>
                                        <p:strVal val="visible"/>
                                      </p:to>
                                    </p:set>
                                    <p:animEffect transition="in" filter="fade">
                                      <p:cBhvr>
                                        <p:cTn id="235" dur="500"/>
                                        <p:tgtEl>
                                          <p:spTgt spid="6"/>
                                        </p:tgtEl>
                                      </p:cBhvr>
                                    </p:animEffect>
                                  </p:childTnLst>
                                </p:cTn>
                              </p:par>
                            </p:childTnLst>
                          </p:cTn>
                        </p:par>
                      </p:childTnLst>
                    </p:cTn>
                  </p:par>
                </p:childTnLst>
              </p:cTn>
              <p:nextCondLst>
                <p:cond evt="onClick" delay="0">
                  <p:tgtEl>
                    <p:spTgt spid="14"/>
                  </p:tgtEl>
                </p:cond>
              </p:nextCondLst>
            </p:seq>
            <p:seq concurrent="1" nextAc="seek">
              <p:cTn id="236" restart="whenNotActive" fill="hold" evtFilter="cancelBubble" nodeType="interactiveSeq">
                <p:stCondLst>
                  <p:cond evt="onClick" delay="0">
                    <p:tgtEl>
                      <p:spTgt spid="20"/>
                    </p:tgtEl>
                  </p:cond>
                </p:stCondLst>
                <p:endSync evt="end" delay="0">
                  <p:rtn val="all"/>
                </p:endSync>
                <p:childTnLst>
                  <p:par>
                    <p:cTn id="237" fill="hold">
                      <p:stCondLst>
                        <p:cond delay="0"/>
                      </p:stCondLst>
                      <p:childTnLst>
                        <p:par>
                          <p:cTn id="238" fill="hold">
                            <p:stCondLst>
                              <p:cond delay="0"/>
                            </p:stCondLst>
                            <p:childTnLst>
                              <p:par>
                                <p:cTn id="239" presetID="26" presetClass="emph" presetSubtype="0" fill="hold" nodeType="clickEffect">
                                  <p:stCondLst>
                                    <p:cond delay="0"/>
                                  </p:stCondLst>
                                  <p:childTnLst>
                                    <p:animEffect transition="out" filter="fade">
                                      <p:cBhvr>
                                        <p:cTn id="240" dur="500" tmFilter="0, 0; .2, .5; .8, .5; 1, 0"/>
                                        <p:tgtEl>
                                          <p:spTgt spid="20"/>
                                        </p:tgtEl>
                                      </p:cBhvr>
                                    </p:animEffect>
                                    <p:animScale>
                                      <p:cBhvr>
                                        <p:cTn id="241" dur="250" autoRev="1" fill="hold"/>
                                        <p:tgtEl>
                                          <p:spTgt spid="20"/>
                                        </p:tgtEl>
                                      </p:cBhvr>
                                      <p:by x="105000" y="105000"/>
                                    </p:animScale>
                                  </p:childTnLst>
                                  <p:subTnLst>
                                    <p:audio>
                                      <p:cMediaNode>
                                        <p:cTn display="0" masterRel="sameClick">
                                          <p:stCondLst>
                                            <p:cond evt="begin" delay="0">
                                              <p:tn val="239"/>
                                            </p:cond>
                                          </p:stCondLst>
                                          <p:endCondLst>
                                            <p:cond evt="onStopAudio" delay="0">
                                              <p:tgtEl>
                                                <p:sldTgt/>
                                              </p:tgtEl>
                                            </p:cond>
                                          </p:endCondLst>
                                        </p:cTn>
                                        <p:tgtEl>
                                          <p:sndTgt r:embed="rId18" name="click.wav"/>
                                        </p:tgtEl>
                                      </p:cMediaNode>
                                    </p:audio>
                                  </p:subTnLst>
                                </p:cTn>
                              </p:par>
                            </p:childTnLst>
                          </p:cTn>
                        </p:par>
                        <p:par>
                          <p:cTn id="242" fill="hold">
                            <p:stCondLst>
                              <p:cond delay="500"/>
                            </p:stCondLst>
                            <p:childTnLst>
                              <p:par>
                                <p:cTn id="243" presetID="1" presetClass="mediacall" presetSubtype="0" fill="hold" nodeType="afterEffect">
                                  <p:stCondLst>
                                    <p:cond delay="0"/>
                                  </p:stCondLst>
                                  <p:childTnLst>
                                    <p:cmd type="call" cmd="playFrom(0.0)">
                                      <p:cBhvr>
                                        <p:cTn id="244" dur="4995" fill="hold"/>
                                        <p:tgtEl>
                                          <p:spTgt spid="7"/>
                                        </p:tgtEl>
                                      </p:cBhvr>
                                    </p:cmd>
                                  </p:childTnLst>
                                </p:cTn>
                              </p:par>
                              <p:par>
                                <p:cTn id="245" presetID="1" presetClass="entr" presetSubtype="0" fill="hold" nodeType="withEffect">
                                  <p:stCondLst>
                                    <p:cond delay="0"/>
                                  </p:stCondLst>
                                  <p:childTnLst>
                                    <p:set>
                                      <p:cBhvr>
                                        <p:cTn id="246" dur="1" fill="hold">
                                          <p:stCondLst>
                                            <p:cond delay="0"/>
                                          </p:stCondLst>
                                        </p:cTn>
                                        <p:tgtEl>
                                          <p:spTgt spid="13"/>
                                        </p:tgtEl>
                                        <p:attrNameLst>
                                          <p:attrName>style.visibility</p:attrName>
                                        </p:attrNameLst>
                                      </p:cBhvr>
                                      <p:to>
                                        <p:strVal val="visible"/>
                                      </p:to>
                                    </p:set>
                                  </p:childTnLst>
                                </p:cTn>
                              </p:par>
                              <p:par>
                                <p:cTn id="247" presetID="63" presetClass="path" presetSubtype="0" accel="50000" decel="50000" fill="hold" nodeType="withEffect">
                                  <p:stCondLst>
                                    <p:cond delay="0"/>
                                  </p:stCondLst>
                                  <p:childTnLst>
                                    <p:animMotion origin="layout" path="M 6.25E-7 -4.81481E-6 L 0.16094 -4.81481E-6 " pathEditMode="relative" rAng="0" ptsTypes="AA">
                                      <p:cBhvr>
                                        <p:cTn id="248" dur="500" fill="hold"/>
                                        <p:tgtEl>
                                          <p:spTgt spid="14"/>
                                        </p:tgtEl>
                                        <p:attrNameLst>
                                          <p:attrName>ppt_x</p:attrName>
                                          <p:attrName>ppt_y</p:attrName>
                                        </p:attrNameLst>
                                      </p:cBhvr>
                                      <p:rCtr x="7591" y="0"/>
                                    </p:animMotion>
                                  </p:childTnLst>
                                </p:cTn>
                              </p:par>
                              <p:par>
                                <p:cTn id="249" presetID="10" presetClass="exit" presetSubtype="0" fill="hold" nodeType="withEffect">
                                  <p:stCondLst>
                                    <p:cond delay="0"/>
                                  </p:stCondLst>
                                  <p:childTnLst>
                                    <p:animEffect transition="out" filter="fade">
                                      <p:cBhvr>
                                        <p:cTn id="250" dur="500"/>
                                        <p:tgtEl>
                                          <p:spTgt spid="31"/>
                                        </p:tgtEl>
                                      </p:cBhvr>
                                    </p:animEffect>
                                    <p:set>
                                      <p:cBhvr>
                                        <p:cTn id="251" dur="1" fill="hold">
                                          <p:stCondLst>
                                            <p:cond delay="499"/>
                                          </p:stCondLst>
                                        </p:cTn>
                                        <p:tgtEl>
                                          <p:spTgt spid="31"/>
                                        </p:tgtEl>
                                        <p:attrNameLst>
                                          <p:attrName>style.visibility</p:attrName>
                                        </p:attrNameLst>
                                      </p:cBhvr>
                                      <p:to>
                                        <p:strVal val="hidden"/>
                                      </p:to>
                                    </p:set>
                                  </p:childTnLst>
                                </p:cTn>
                              </p:par>
                              <p:par>
                                <p:cTn id="252" presetID="10" presetClass="exit" presetSubtype="0" fill="hold" nodeType="withEffect">
                                  <p:stCondLst>
                                    <p:cond delay="0"/>
                                  </p:stCondLst>
                                  <p:childTnLst>
                                    <p:animEffect transition="out" filter="fade">
                                      <p:cBhvr>
                                        <p:cTn id="253" dur="500"/>
                                        <p:tgtEl>
                                          <p:spTgt spid="12"/>
                                        </p:tgtEl>
                                      </p:cBhvr>
                                    </p:animEffect>
                                    <p:set>
                                      <p:cBhvr>
                                        <p:cTn id="254" dur="1" fill="hold">
                                          <p:stCondLst>
                                            <p:cond delay="499"/>
                                          </p:stCondLst>
                                        </p:cTn>
                                        <p:tgtEl>
                                          <p:spTgt spid="12"/>
                                        </p:tgtEl>
                                        <p:attrNameLst>
                                          <p:attrName>style.visibility</p:attrName>
                                        </p:attrNameLst>
                                      </p:cBhvr>
                                      <p:to>
                                        <p:strVal val="hidden"/>
                                      </p:to>
                                    </p:set>
                                  </p:childTnLst>
                                </p:cTn>
                              </p:par>
                              <p:par>
                                <p:cTn id="255" presetID="10" presetClass="exit" presetSubtype="0" fill="hold" nodeType="withEffect">
                                  <p:stCondLst>
                                    <p:cond delay="0"/>
                                  </p:stCondLst>
                                  <p:childTnLst>
                                    <p:animEffect transition="out" filter="fade">
                                      <p:cBhvr>
                                        <p:cTn id="256" dur="500"/>
                                        <p:tgtEl>
                                          <p:spTgt spid="2"/>
                                        </p:tgtEl>
                                      </p:cBhvr>
                                    </p:animEffect>
                                    <p:set>
                                      <p:cBhvr>
                                        <p:cTn id="257" dur="1" fill="hold">
                                          <p:stCondLst>
                                            <p:cond delay="499"/>
                                          </p:stCondLst>
                                        </p:cTn>
                                        <p:tgtEl>
                                          <p:spTgt spid="2"/>
                                        </p:tgtEl>
                                        <p:attrNameLst>
                                          <p:attrName>style.visibility</p:attrName>
                                        </p:attrNameLst>
                                      </p:cBhvr>
                                      <p:to>
                                        <p:strVal val="hidden"/>
                                      </p:to>
                                    </p:set>
                                  </p:childTnLst>
                                </p:cTn>
                              </p:par>
                              <p:par>
                                <p:cTn id="258" presetID="10" presetClass="exit" presetSubtype="0" fill="hold" nodeType="withEffect">
                                  <p:stCondLst>
                                    <p:cond delay="0"/>
                                  </p:stCondLst>
                                  <p:childTnLst>
                                    <p:animEffect transition="out" filter="fade">
                                      <p:cBhvr>
                                        <p:cTn id="259" dur="500"/>
                                        <p:tgtEl>
                                          <p:spTgt spid="16"/>
                                        </p:tgtEl>
                                      </p:cBhvr>
                                    </p:animEffect>
                                    <p:set>
                                      <p:cBhvr>
                                        <p:cTn id="260" dur="1" fill="hold">
                                          <p:stCondLst>
                                            <p:cond delay="499"/>
                                          </p:stCondLst>
                                        </p:cTn>
                                        <p:tgtEl>
                                          <p:spTgt spid="16"/>
                                        </p:tgtEl>
                                        <p:attrNameLst>
                                          <p:attrName>style.visibility</p:attrName>
                                        </p:attrNameLst>
                                      </p:cBhvr>
                                      <p:to>
                                        <p:strVal val="hidden"/>
                                      </p:to>
                                    </p:set>
                                  </p:childTnLst>
                                </p:cTn>
                              </p:par>
                              <p:par>
                                <p:cTn id="261" presetID="10" presetClass="exit" presetSubtype="0" fill="hold" nodeType="withEffect">
                                  <p:stCondLst>
                                    <p:cond delay="0"/>
                                  </p:stCondLst>
                                  <p:childTnLst>
                                    <p:animEffect transition="out" filter="fade">
                                      <p:cBhvr>
                                        <p:cTn id="262" dur="500"/>
                                        <p:tgtEl>
                                          <p:spTgt spid="15"/>
                                        </p:tgtEl>
                                      </p:cBhvr>
                                    </p:animEffect>
                                    <p:set>
                                      <p:cBhvr>
                                        <p:cTn id="263" dur="1" fill="hold">
                                          <p:stCondLst>
                                            <p:cond delay="499"/>
                                          </p:stCondLst>
                                        </p:cTn>
                                        <p:tgtEl>
                                          <p:spTgt spid="15"/>
                                        </p:tgtEl>
                                        <p:attrNameLst>
                                          <p:attrName>style.visibility</p:attrName>
                                        </p:attrNameLst>
                                      </p:cBhvr>
                                      <p:to>
                                        <p:strVal val="hidden"/>
                                      </p:to>
                                    </p:set>
                                  </p:childTnLst>
                                </p:cTn>
                              </p:par>
                              <p:par>
                                <p:cTn id="264" presetID="10" presetClass="exit" presetSubtype="0" fill="hold" nodeType="withEffect">
                                  <p:stCondLst>
                                    <p:cond delay="0"/>
                                  </p:stCondLst>
                                  <p:childTnLst>
                                    <p:animEffect transition="out" filter="fade">
                                      <p:cBhvr>
                                        <p:cTn id="265" dur="500"/>
                                        <p:tgtEl>
                                          <p:spTgt spid="18"/>
                                        </p:tgtEl>
                                      </p:cBhvr>
                                    </p:animEffect>
                                    <p:set>
                                      <p:cBhvr>
                                        <p:cTn id="266" dur="1" fill="hold">
                                          <p:stCondLst>
                                            <p:cond delay="499"/>
                                          </p:stCondLst>
                                        </p:cTn>
                                        <p:tgtEl>
                                          <p:spTgt spid="18"/>
                                        </p:tgtEl>
                                        <p:attrNameLst>
                                          <p:attrName>style.visibility</p:attrName>
                                        </p:attrNameLst>
                                      </p:cBhvr>
                                      <p:to>
                                        <p:strVal val="hidden"/>
                                      </p:to>
                                    </p:set>
                                  </p:childTnLst>
                                </p:cTn>
                              </p:par>
                              <p:par>
                                <p:cTn id="267" presetID="10" presetClass="exit" presetSubtype="0" fill="hold" nodeType="withEffect">
                                  <p:stCondLst>
                                    <p:cond delay="0"/>
                                  </p:stCondLst>
                                  <p:childTnLst>
                                    <p:animEffect transition="out" filter="fade">
                                      <p:cBhvr>
                                        <p:cTn id="268" dur="500"/>
                                        <p:tgtEl>
                                          <p:spTgt spid="20"/>
                                        </p:tgtEl>
                                      </p:cBhvr>
                                    </p:animEffect>
                                    <p:set>
                                      <p:cBhvr>
                                        <p:cTn id="269" dur="1" fill="hold">
                                          <p:stCondLst>
                                            <p:cond delay="499"/>
                                          </p:stCondLst>
                                        </p:cTn>
                                        <p:tgtEl>
                                          <p:spTgt spid="20"/>
                                        </p:tgtEl>
                                        <p:attrNameLst>
                                          <p:attrName>style.visibility</p:attrName>
                                        </p:attrNameLst>
                                      </p:cBhvr>
                                      <p:to>
                                        <p:strVal val="hidden"/>
                                      </p:to>
                                    </p:set>
                                  </p:childTnLst>
                                </p:cTn>
                              </p:par>
                              <p:par>
                                <p:cTn id="270" presetID="10" presetClass="exit" presetSubtype="0" fill="hold" nodeType="withEffect">
                                  <p:stCondLst>
                                    <p:cond delay="0"/>
                                  </p:stCondLst>
                                  <p:childTnLst>
                                    <p:animEffect transition="out" filter="fade">
                                      <p:cBhvr>
                                        <p:cTn id="271" dur="500"/>
                                        <p:tgtEl>
                                          <p:spTgt spid="17"/>
                                        </p:tgtEl>
                                      </p:cBhvr>
                                    </p:animEffect>
                                    <p:set>
                                      <p:cBhvr>
                                        <p:cTn id="272" dur="1" fill="hold">
                                          <p:stCondLst>
                                            <p:cond delay="499"/>
                                          </p:stCondLst>
                                        </p:cTn>
                                        <p:tgtEl>
                                          <p:spTgt spid="17"/>
                                        </p:tgtEl>
                                        <p:attrNameLst>
                                          <p:attrName>style.visibility</p:attrName>
                                        </p:attrNameLst>
                                      </p:cBhvr>
                                      <p:to>
                                        <p:strVal val="hidden"/>
                                      </p:to>
                                    </p:set>
                                  </p:childTnLst>
                                </p:cTn>
                              </p:par>
                              <p:par>
                                <p:cTn id="273" presetID="10" presetClass="exit" presetSubtype="0" fill="hold" nodeType="withEffect">
                                  <p:stCondLst>
                                    <p:cond delay="0"/>
                                  </p:stCondLst>
                                  <p:childTnLst>
                                    <p:animEffect transition="out" filter="fade">
                                      <p:cBhvr>
                                        <p:cTn id="274" dur="500"/>
                                        <p:tgtEl>
                                          <p:spTgt spid="21"/>
                                        </p:tgtEl>
                                      </p:cBhvr>
                                    </p:animEffect>
                                    <p:set>
                                      <p:cBhvr>
                                        <p:cTn id="275" dur="1" fill="hold">
                                          <p:stCondLst>
                                            <p:cond delay="499"/>
                                          </p:stCondLst>
                                        </p:cTn>
                                        <p:tgtEl>
                                          <p:spTgt spid="21"/>
                                        </p:tgtEl>
                                        <p:attrNameLst>
                                          <p:attrName>style.visibility</p:attrName>
                                        </p:attrNameLst>
                                      </p:cBhvr>
                                      <p:to>
                                        <p:strVal val="hidden"/>
                                      </p:to>
                                    </p:set>
                                  </p:childTnLst>
                                </p:cTn>
                              </p:par>
                              <p:par>
                                <p:cTn id="276" presetID="10" presetClass="exit" presetSubtype="0" fill="hold" nodeType="withEffect">
                                  <p:stCondLst>
                                    <p:cond delay="0"/>
                                  </p:stCondLst>
                                  <p:childTnLst>
                                    <p:animEffect transition="out" filter="fade">
                                      <p:cBhvr>
                                        <p:cTn id="277" dur="500"/>
                                        <p:tgtEl>
                                          <p:spTgt spid="19"/>
                                        </p:tgtEl>
                                      </p:cBhvr>
                                    </p:animEffect>
                                    <p:set>
                                      <p:cBhvr>
                                        <p:cTn id="278" dur="1" fill="hold">
                                          <p:stCondLst>
                                            <p:cond delay="499"/>
                                          </p:stCondLst>
                                        </p:cTn>
                                        <p:tgtEl>
                                          <p:spTgt spid="19"/>
                                        </p:tgtEl>
                                        <p:attrNameLst>
                                          <p:attrName>style.visibility</p:attrName>
                                        </p:attrNameLst>
                                      </p:cBhvr>
                                      <p:to>
                                        <p:strVal val="hidden"/>
                                      </p:to>
                                    </p:set>
                                  </p:childTnLst>
                                </p:cTn>
                              </p:par>
                              <p:par>
                                <p:cTn id="279" presetID="10" presetClass="exit" presetSubtype="0" fill="hold" nodeType="withEffect">
                                  <p:stCondLst>
                                    <p:cond delay="0"/>
                                  </p:stCondLst>
                                  <p:childTnLst>
                                    <p:animEffect transition="out" filter="fade">
                                      <p:cBhvr>
                                        <p:cTn id="280" dur="500"/>
                                        <p:tgtEl>
                                          <p:spTgt spid="4"/>
                                        </p:tgtEl>
                                      </p:cBhvr>
                                    </p:animEffect>
                                    <p:set>
                                      <p:cBhvr>
                                        <p:cTn id="281" dur="1" fill="hold">
                                          <p:stCondLst>
                                            <p:cond delay="499"/>
                                          </p:stCondLst>
                                        </p:cTn>
                                        <p:tgtEl>
                                          <p:spTgt spid="4"/>
                                        </p:tgtEl>
                                        <p:attrNameLst>
                                          <p:attrName>style.visibility</p:attrName>
                                        </p:attrNameLst>
                                      </p:cBhvr>
                                      <p:to>
                                        <p:strVal val="hidden"/>
                                      </p:to>
                                    </p:set>
                                  </p:childTnLst>
                                </p:cTn>
                              </p:par>
                              <p:par>
                                <p:cTn id="282" presetID="10" presetClass="exit" presetSubtype="0" fill="hold" nodeType="withEffect">
                                  <p:stCondLst>
                                    <p:cond delay="0"/>
                                  </p:stCondLst>
                                  <p:childTnLst>
                                    <p:animEffect transition="out" filter="fade">
                                      <p:cBhvr>
                                        <p:cTn id="283" dur="500"/>
                                        <p:tgtEl>
                                          <p:spTgt spid="6"/>
                                        </p:tgtEl>
                                      </p:cBhvr>
                                    </p:animEffect>
                                    <p:set>
                                      <p:cBhvr>
                                        <p:cTn id="284" dur="1" fill="hold">
                                          <p:stCondLst>
                                            <p:cond delay="499"/>
                                          </p:stCondLst>
                                        </p:cTn>
                                        <p:tgtEl>
                                          <p:spTgt spid="6"/>
                                        </p:tgtEl>
                                        <p:attrNameLst>
                                          <p:attrName>style.visibility</p:attrName>
                                        </p:attrNameLst>
                                      </p:cBhvr>
                                      <p:to>
                                        <p:strVal val="hidden"/>
                                      </p:to>
                                    </p:set>
                                  </p:childTnLst>
                                </p:cTn>
                              </p:par>
                            </p:childTnLst>
                          </p:cTn>
                        </p:par>
                      </p:childTnLst>
                    </p:cTn>
                  </p:par>
                </p:childTnLst>
              </p:cTn>
              <p:nextCondLst>
                <p:cond evt="onClick" delay="0">
                  <p:tgtEl>
                    <p:spTgt spid="20"/>
                  </p:tgtEl>
                </p:cond>
              </p:nextCondLst>
            </p:seq>
            <p:seq concurrent="1" nextAc="seek">
              <p:cTn id="285" restart="whenNotActive" fill="hold" evtFilter="cancelBubble" nodeType="interactiveSeq">
                <p:stCondLst>
                  <p:cond evt="onClick" delay="0">
                    <p:tgtEl>
                      <p:spTgt spid="21"/>
                    </p:tgtEl>
                  </p:cond>
                </p:stCondLst>
                <p:endSync evt="end" delay="0">
                  <p:rtn val="all"/>
                </p:endSync>
                <p:childTnLst>
                  <p:par>
                    <p:cTn id="286" fill="hold">
                      <p:stCondLst>
                        <p:cond delay="0"/>
                      </p:stCondLst>
                      <p:childTnLst>
                        <p:par>
                          <p:cTn id="287" fill="hold">
                            <p:stCondLst>
                              <p:cond delay="0"/>
                            </p:stCondLst>
                            <p:childTnLst>
                              <p:par>
                                <p:cTn id="288" presetID="26" presetClass="emph" presetSubtype="0" fill="hold" nodeType="clickEffect">
                                  <p:stCondLst>
                                    <p:cond delay="0"/>
                                  </p:stCondLst>
                                  <p:childTnLst>
                                    <p:animEffect transition="out" filter="fade">
                                      <p:cBhvr>
                                        <p:cTn id="289" dur="500" tmFilter="0, 0; .2, .5; .8, .5; 1, 0"/>
                                        <p:tgtEl>
                                          <p:spTgt spid="21"/>
                                        </p:tgtEl>
                                      </p:cBhvr>
                                    </p:animEffect>
                                    <p:animScale>
                                      <p:cBhvr>
                                        <p:cTn id="290" dur="250" autoRev="1" fill="hold"/>
                                        <p:tgtEl>
                                          <p:spTgt spid="21"/>
                                        </p:tgtEl>
                                      </p:cBhvr>
                                      <p:by x="105000" y="105000"/>
                                    </p:animScale>
                                  </p:childTnLst>
                                  <p:subTnLst>
                                    <p:audio>
                                      <p:cMediaNode>
                                        <p:cTn display="0" masterRel="sameClick">
                                          <p:stCondLst>
                                            <p:cond evt="begin" delay="0">
                                              <p:tn val="288"/>
                                            </p:cond>
                                          </p:stCondLst>
                                          <p:endCondLst>
                                            <p:cond evt="onStopAudio" delay="0">
                                              <p:tgtEl>
                                                <p:sldTgt/>
                                              </p:tgtEl>
                                            </p:cond>
                                          </p:endCondLst>
                                        </p:cTn>
                                        <p:tgtEl>
                                          <p:sndTgt r:embed="rId18" name="click.wav"/>
                                        </p:tgtEl>
                                      </p:cMediaNode>
                                    </p:audio>
                                  </p:subTnLst>
                                </p:cTn>
                              </p:par>
                            </p:childTnLst>
                          </p:cTn>
                        </p:par>
                        <p:par>
                          <p:cTn id="291" fill="hold">
                            <p:stCondLst>
                              <p:cond delay="500"/>
                            </p:stCondLst>
                            <p:childTnLst>
                              <p:par>
                                <p:cTn id="292" presetID="1" presetClass="mediacall" presetSubtype="0" fill="hold" nodeType="afterEffect">
                                  <p:stCondLst>
                                    <p:cond delay="0"/>
                                  </p:stCondLst>
                                  <p:childTnLst>
                                    <p:cmd type="call" cmd="playFrom(0.0)">
                                      <p:cBhvr>
                                        <p:cTn id="293" dur="4995" fill="hold"/>
                                        <p:tgtEl>
                                          <p:spTgt spid="7"/>
                                        </p:tgtEl>
                                      </p:cBhvr>
                                    </p:cmd>
                                  </p:childTnLst>
                                </p:cTn>
                              </p:par>
                              <p:par>
                                <p:cTn id="294" presetID="1" presetClass="entr" presetSubtype="0" fill="hold" nodeType="withEffect">
                                  <p:stCondLst>
                                    <p:cond delay="0"/>
                                  </p:stCondLst>
                                  <p:childTnLst>
                                    <p:set>
                                      <p:cBhvr>
                                        <p:cTn id="295" dur="1" fill="hold">
                                          <p:stCondLst>
                                            <p:cond delay="0"/>
                                          </p:stCondLst>
                                        </p:cTn>
                                        <p:tgtEl>
                                          <p:spTgt spid="13"/>
                                        </p:tgtEl>
                                        <p:attrNameLst>
                                          <p:attrName>style.visibility</p:attrName>
                                        </p:attrNameLst>
                                      </p:cBhvr>
                                      <p:to>
                                        <p:strVal val="visible"/>
                                      </p:to>
                                    </p:set>
                                  </p:childTnLst>
                                </p:cTn>
                              </p:par>
                              <p:par>
                                <p:cTn id="296" presetID="63" presetClass="path" presetSubtype="0" accel="50000" decel="50000" fill="hold" nodeType="withEffect">
                                  <p:stCondLst>
                                    <p:cond delay="0"/>
                                  </p:stCondLst>
                                  <p:childTnLst>
                                    <p:animMotion origin="layout" path="M 6.25E-7 -4.81481E-6 L 0.16093 -4.81481E-6 " pathEditMode="relative" rAng="0" ptsTypes="AA">
                                      <p:cBhvr>
                                        <p:cTn id="297" dur="500" fill="hold"/>
                                        <p:tgtEl>
                                          <p:spTgt spid="14"/>
                                        </p:tgtEl>
                                        <p:attrNameLst>
                                          <p:attrName>ppt_x</p:attrName>
                                          <p:attrName>ppt_y</p:attrName>
                                        </p:attrNameLst>
                                      </p:cBhvr>
                                      <p:rCtr x="7956" y="0"/>
                                    </p:animMotion>
                                  </p:childTnLst>
                                </p:cTn>
                              </p:par>
                              <p:par>
                                <p:cTn id="298" presetID="10" presetClass="exit" presetSubtype="0" fill="hold" nodeType="withEffect">
                                  <p:stCondLst>
                                    <p:cond delay="0"/>
                                  </p:stCondLst>
                                  <p:childTnLst>
                                    <p:animEffect transition="out" filter="fade">
                                      <p:cBhvr>
                                        <p:cTn id="299" dur="500"/>
                                        <p:tgtEl>
                                          <p:spTgt spid="31"/>
                                        </p:tgtEl>
                                      </p:cBhvr>
                                    </p:animEffect>
                                    <p:set>
                                      <p:cBhvr>
                                        <p:cTn id="300" dur="1" fill="hold">
                                          <p:stCondLst>
                                            <p:cond delay="499"/>
                                          </p:stCondLst>
                                        </p:cTn>
                                        <p:tgtEl>
                                          <p:spTgt spid="31"/>
                                        </p:tgtEl>
                                        <p:attrNameLst>
                                          <p:attrName>style.visibility</p:attrName>
                                        </p:attrNameLst>
                                      </p:cBhvr>
                                      <p:to>
                                        <p:strVal val="hidden"/>
                                      </p:to>
                                    </p:set>
                                  </p:childTnLst>
                                </p:cTn>
                              </p:par>
                              <p:par>
                                <p:cTn id="301" presetID="10" presetClass="exit" presetSubtype="0" fill="hold" nodeType="withEffect">
                                  <p:stCondLst>
                                    <p:cond delay="0"/>
                                  </p:stCondLst>
                                  <p:childTnLst>
                                    <p:animEffect transition="out" filter="fade">
                                      <p:cBhvr>
                                        <p:cTn id="302" dur="500"/>
                                        <p:tgtEl>
                                          <p:spTgt spid="12"/>
                                        </p:tgtEl>
                                      </p:cBhvr>
                                    </p:animEffect>
                                    <p:set>
                                      <p:cBhvr>
                                        <p:cTn id="303" dur="1" fill="hold">
                                          <p:stCondLst>
                                            <p:cond delay="499"/>
                                          </p:stCondLst>
                                        </p:cTn>
                                        <p:tgtEl>
                                          <p:spTgt spid="12"/>
                                        </p:tgtEl>
                                        <p:attrNameLst>
                                          <p:attrName>style.visibility</p:attrName>
                                        </p:attrNameLst>
                                      </p:cBhvr>
                                      <p:to>
                                        <p:strVal val="hidden"/>
                                      </p:to>
                                    </p:set>
                                  </p:childTnLst>
                                </p:cTn>
                              </p:par>
                              <p:par>
                                <p:cTn id="304" presetID="10" presetClass="exit" presetSubtype="0" fill="hold" nodeType="withEffect">
                                  <p:stCondLst>
                                    <p:cond delay="0"/>
                                  </p:stCondLst>
                                  <p:childTnLst>
                                    <p:animEffect transition="out" filter="fade">
                                      <p:cBhvr>
                                        <p:cTn id="305" dur="500"/>
                                        <p:tgtEl>
                                          <p:spTgt spid="2"/>
                                        </p:tgtEl>
                                      </p:cBhvr>
                                    </p:animEffect>
                                    <p:set>
                                      <p:cBhvr>
                                        <p:cTn id="306" dur="1" fill="hold">
                                          <p:stCondLst>
                                            <p:cond delay="499"/>
                                          </p:stCondLst>
                                        </p:cTn>
                                        <p:tgtEl>
                                          <p:spTgt spid="2"/>
                                        </p:tgtEl>
                                        <p:attrNameLst>
                                          <p:attrName>style.visibility</p:attrName>
                                        </p:attrNameLst>
                                      </p:cBhvr>
                                      <p:to>
                                        <p:strVal val="hidden"/>
                                      </p:to>
                                    </p:set>
                                  </p:childTnLst>
                                </p:cTn>
                              </p:par>
                              <p:par>
                                <p:cTn id="307" presetID="10" presetClass="exit" presetSubtype="0" fill="hold" nodeType="withEffect">
                                  <p:stCondLst>
                                    <p:cond delay="0"/>
                                  </p:stCondLst>
                                  <p:childTnLst>
                                    <p:animEffect transition="out" filter="fade">
                                      <p:cBhvr>
                                        <p:cTn id="308" dur="500"/>
                                        <p:tgtEl>
                                          <p:spTgt spid="16"/>
                                        </p:tgtEl>
                                      </p:cBhvr>
                                    </p:animEffect>
                                    <p:set>
                                      <p:cBhvr>
                                        <p:cTn id="309" dur="1" fill="hold">
                                          <p:stCondLst>
                                            <p:cond delay="499"/>
                                          </p:stCondLst>
                                        </p:cTn>
                                        <p:tgtEl>
                                          <p:spTgt spid="16"/>
                                        </p:tgtEl>
                                        <p:attrNameLst>
                                          <p:attrName>style.visibility</p:attrName>
                                        </p:attrNameLst>
                                      </p:cBhvr>
                                      <p:to>
                                        <p:strVal val="hidden"/>
                                      </p:to>
                                    </p:set>
                                  </p:childTnLst>
                                </p:cTn>
                              </p:par>
                              <p:par>
                                <p:cTn id="310" presetID="10" presetClass="exit" presetSubtype="0" fill="hold" nodeType="withEffect">
                                  <p:stCondLst>
                                    <p:cond delay="0"/>
                                  </p:stCondLst>
                                  <p:childTnLst>
                                    <p:animEffect transition="out" filter="fade">
                                      <p:cBhvr>
                                        <p:cTn id="311" dur="500"/>
                                        <p:tgtEl>
                                          <p:spTgt spid="15"/>
                                        </p:tgtEl>
                                      </p:cBhvr>
                                    </p:animEffect>
                                    <p:set>
                                      <p:cBhvr>
                                        <p:cTn id="312" dur="1" fill="hold">
                                          <p:stCondLst>
                                            <p:cond delay="499"/>
                                          </p:stCondLst>
                                        </p:cTn>
                                        <p:tgtEl>
                                          <p:spTgt spid="15"/>
                                        </p:tgtEl>
                                        <p:attrNameLst>
                                          <p:attrName>style.visibility</p:attrName>
                                        </p:attrNameLst>
                                      </p:cBhvr>
                                      <p:to>
                                        <p:strVal val="hidden"/>
                                      </p:to>
                                    </p:set>
                                  </p:childTnLst>
                                </p:cTn>
                              </p:par>
                              <p:par>
                                <p:cTn id="313" presetID="10" presetClass="exit" presetSubtype="0" fill="hold" nodeType="withEffect">
                                  <p:stCondLst>
                                    <p:cond delay="0"/>
                                  </p:stCondLst>
                                  <p:childTnLst>
                                    <p:animEffect transition="out" filter="fade">
                                      <p:cBhvr>
                                        <p:cTn id="314" dur="500"/>
                                        <p:tgtEl>
                                          <p:spTgt spid="18"/>
                                        </p:tgtEl>
                                      </p:cBhvr>
                                    </p:animEffect>
                                    <p:set>
                                      <p:cBhvr>
                                        <p:cTn id="315" dur="1" fill="hold">
                                          <p:stCondLst>
                                            <p:cond delay="499"/>
                                          </p:stCondLst>
                                        </p:cTn>
                                        <p:tgtEl>
                                          <p:spTgt spid="18"/>
                                        </p:tgtEl>
                                        <p:attrNameLst>
                                          <p:attrName>style.visibility</p:attrName>
                                        </p:attrNameLst>
                                      </p:cBhvr>
                                      <p:to>
                                        <p:strVal val="hidden"/>
                                      </p:to>
                                    </p:set>
                                  </p:childTnLst>
                                </p:cTn>
                              </p:par>
                              <p:par>
                                <p:cTn id="316" presetID="10" presetClass="exit" presetSubtype="0" fill="hold" nodeType="withEffect">
                                  <p:stCondLst>
                                    <p:cond delay="0"/>
                                  </p:stCondLst>
                                  <p:childTnLst>
                                    <p:animEffect transition="out" filter="fade">
                                      <p:cBhvr>
                                        <p:cTn id="317" dur="500"/>
                                        <p:tgtEl>
                                          <p:spTgt spid="20"/>
                                        </p:tgtEl>
                                      </p:cBhvr>
                                    </p:animEffect>
                                    <p:set>
                                      <p:cBhvr>
                                        <p:cTn id="318" dur="1" fill="hold">
                                          <p:stCondLst>
                                            <p:cond delay="499"/>
                                          </p:stCondLst>
                                        </p:cTn>
                                        <p:tgtEl>
                                          <p:spTgt spid="20"/>
                                        </p:tgtEl>
                                        <p:attrNameLst>
                                          <p:attrName>style.visibility</p:attrName>
                                        </p:attrNameLst>
                                      </p:cBhvr>
                                      <p:to>
                                        <p:strVal val="hidden"/>
                                      </p:to>
                                    </p:set>
                                  </p:childTnLst>
                                </p:cTn>
                              </p:par>
                              <p:par>
                                <p:cTn id="319" presetID="10" presetClass="exit" presetSubtype="0" fill="hold" nodeType="withEffect">
                                  <p:stCondLst>
                                    <p:cond delay="0"/>
                                  </p:stCondLst>
                                  <p:childTnLst>
                                    <p:animEffect transition="out" filter="fade">
                                      <p:cBhvr>
                                        <p:cTn id="320" dur="500"/>
                                        <p:tgtEl>
                                          <p:spTgt spid="17"/>
                                        </p:tgtEl>
                                      </p:cBhvr>
                                    </p:animEffect>
                                    <p:set>
                                      <p:cBhvr>
                                        <p:cTn id="321" dur="1" fill="hold">
                                          <p:stCondLst>
                                            <p:cond delay="499"/>
                                          </p:stCondLst>
                                        </p:cTn>
                                        <p:tgtEl>
                                          <p:spTgt spid="17"/>
                                        </p:tgtEl>
                                        <p:attrNameLst>
                                          <p:attrName>style.visibility</p:attrName>
                                        </p:attrNameLst>
                                      </p:cBhvr>
                                      <p:to>
                                        <p:strVal val="hidden"/>
                                      </p:to>
                                    </p:set>
                                  </p:childTnLst>
                                </p:cTn>
                              </p:par>
                              <p:par>
                                <p:cTn id="322" presetID="10" presetClass="exit" presetSubtype="0" fill="hold" nodeType="withEffect">
                                  <p:stCondLst>
                                    <p:cond delay="0"/>
                                  </p:stCondLst>
                                  <p:childTnLst>
                                    <p:animEffect transition="out" filter="fade">
                                      <p:cBhvr>
                                        <p:cTn id="323" dur="500"/>
                                        <p:tgtEl>
                                          <p:spTgt spid="21"/>
                                        </p:tgtEl>
                                      </p:cBhvr>
                                    </p:animEffect>
                                    <p:set>
                                      <p:cBhvr>
                                        <p:cTn id="324" dur="1" fill="hold">
                                          <p:stCondLst>
                                            <p:cond delay="499"/>
                                          </p:stCondLst>
                                        </p:cTn>
                                        <p:tgtEl>
                                          <p:spTgt spid="21"/>
                                        </p:tgtEl>
                                        <p:attrNameLst>
                                          <p:attrName>style.visibility</p:attrName>
                                        </p:attrNameLst>
                                      </p:cBhvr>
                                      <p:to>
                                        <p:strVal val="hidden"/>
                                      </p:to>
                                    </p:set>
                                  </p:childTnLst>
                                </p:cTn>
                              </p:par>
                              <p:par>
                                <p:cTn id="325" presetID="10" presetClass="exit" presetSubtype="0" fill="hold" nodeType="withEffect">
                                  <p:stCondLst>
                                    <p:cond delay="0"/>
                                  </p:stCondLst>
                                  <p:childTnLst>
                                    <p:animEffect transition="out" filter="fade">
                                      <p:cBhvr>
                                        <p:cTn id="326" dur="500"/>
                                        <p:tgtEl>
                                          <p:spTgt spid="19"/>
                                        </p:tgtEl>
                                      </p:cBhvr>
                                    </p:animEffect>
                                    <p:set>
                                      <p:cBhvr>
                                        <p:cTn id="327" dur="1" fill="hold">
                                          <p:stCondLst>
                                            <p:cond delay="499"/>
                                          </p:stCondLst>
                                        </p:cTn>
                                        <p:tgtEl>
                                          <p:spTgt spid="19"/>
                                        </p:tgtEl>
                                        <p:attrNameLst>
                                          <p:attrName>style.visibility</p:attrName>
                                        </p:attrNameLst>
                                      </p:cBhvr>
                                      <p:to>
                                        <p:strVal val="hidden"/>
                                      </p:to>
                                    </p:set>
                                  </p:childTnLst>
                                </p:cTn>
                              </p:par>
                              <p:par>
                                <p:cTn id="328" presetID="10" presetClass="exit" presetSubtype="0" fill="hold" nodeType="withEffect">
                                  <p:stCondLst>
                                    <p:cond delay="0"/>
                                  </p:stCondLst>
                                  <p:childTnLst>
                                    <p:animEffect transition="out" filter="fade">
                                      <p:cBhvr>
                                        <p:cTn id="329" dur="500"/>
                                        <p:tgtEl>
                                          <p:spTgt spid="4"/>
                                        </p:tgtEl>
                                      </p:cBhvr>
                                    </p:animEffect>
                                    <p:set>
                                      <p:cBhvr>
                                        <p:cTn id="330" dur="1" fill="hold">
                                          <p:stCondLst>
                                            <p:cond delay="499"/>
                                          </p:stCondLst>
                                        </p:cTn>
                                        <p:tgtEl>
                                          <p:spTgt spid="4"/>
                                        </p:tgtEl>
                                        <p:attrNameLst>
                                          <p:attrName>style.visibility</p:attrName>
                                        </p:attrNameLst>
                                      </p:cBhvr>
                                      <p:to>
                                        <p:strVal val="hidden"/>
                                      </p:to>
                                    </p:set>
                                  </p:childTnLst>
                                </p:cTn>
                              </p:par>
                              <p:par>
                                <p:cTn id="331" presetID="10" presetClass="exit" presetSubtype="0" fill="hold" nodeType="withEffect">
                                  <p:stCondLst>
                                    <p:cond delay="0"/>
                                  </p:stCondLst>
                                  <p:childTnLst>
                                    <p:animEffect transition="out" filter="fade">
                                      <p:cBhvr>
                                        <p:cTn id="332" dur="500"/>
                                        <p:tgtEl>
                                          <p:spTgt spid="6"/>
                                        </p:tgtEl>
                                      </p:cBhvr>
                                    </p:animEffect>
                                    <p:set>
                                      <p:cBhvr>
                                        <p:cTn id="333" dur="1" fill="hold">
                                          <p:stCondLst>
                                            <p:cond delay="499"/>
                                          </p:stCondLst>
                                        </p:cTn>
                                        <p:tgtEl>
                                          <p:spTgt spid="6"/>
                                        </p:tgtEl>
                                        <p:attrNameLst>
                                          <p:attrName>style.visibility</p:attrName>
                                        </p:attrNameLst>
                                      </p:cBhvr>
                                      <p:to>
                                        <p:strVal val="hidden"/>
                                      </p:to>
                                    </p:set>
                                  </p:childTnLst>
                                </p:cTn>
                              </p:par>
                            </p:childTnLst>
                          </p:cTn>
                        </p:par>
                      </p:childTnLst>
                    </p:cTn>
                  </p:par>
                </p:childTnLst>
              </p:cTn>
              <p:nextCondLst>
                <p:cond evt="onClick" delay="0">
                  <p:tgtEl>
                    <p:spTgt spid="21"/>
                  </p:tgtEl>
                </p:cond>
              </p:nextCondLst>
            </p:seq>
            <p:audio>
              <p:cMediaNode vol="51200">
                <p:cTn id="334" fill="hold" display="0">
                  <p:stCondLst>
                    <p:cond delay="indefinite"/>
                  </p:stCondLst>
                  <p:endCondLst>
                    <p:cond evt="onStopAudio" delay="0">
                      <p:tgtEl>
                        <p:sldTgt/>
                      </p:tgtEl>
                    </p:cond>
                  </p:endCondLst>
                </p:cTn>
                <p:tgtEl>
                  <p:spTgt spid="7"/>
                </p:tgtEl>
              </p:cMediaNode>
            </p:audio>
            <p:audio>
              <p:cMediaNode vol="46300">
                <p:cTn id="335" fill="hold" display="0">
                  <p:stCondLst>
                    <p:cond delay="indefinite"/>
                  </p:stCondLst>
                  <p:endCondLst>
                    <p:cond evt="onStopAudio" delay="0">
                      <p:tgtEl>
                        <p:sldTgt/>
                      </p:tgtEl>
                    </p:cond>
                  </p:endCondLst>
                </p:cTn>
                <p:tgtEl>
                  <p:spTgt spid="22"/>
                </p:tgtEl>
              </p:cMediaNode>
            </p:audio>
            <p:seq concurrent="1" nextAc="seek">
              <p:cTn id="336" restart="whenNotActive" fill="hold" evtFilter="cancelBubble" nodeType="interactiveSeq">
                <p:stCondLst>
                  <p:cond evt="onClick" delay="0">
                    <p:tgtEl>
                      <p:spTgt spid="46"/>
                    </p:tgtEl>
                  </p:cond>
                </p:stCondLst>
                <p:endSync evt="end" delay="0">
                  <p:rtn val="all"/>
                </p:endSync>
                <p:childTnLst>
                  <p:par>
                    <p:cTn id="337" fill="hold">
                      <p:stCondLst>
                        <p:cond delay="0"/>
                      </p:stCondLst>
                      <p:childTnLst>
                        <p:par>
                          <p:cTn id="338" fill="hold">
                            <p:stCondLst>
                              <p:cond delay="0"/>
                            </p:stCondLst>
                            <p:childTnLst>
                              <p:par>
                                <p:cTn id="339" presetID="26" presetClass="emph" presetSubtype="0" fill="hold" nodeType="clickEffect">
                                  <p:stCondLst>
                                    <p:cond delay="0"/>
                                  </p:stCondLst>
                                  <p:childTnLst>
                                    <p:animEffect transition="out" filter="fade">
                                      <p:cBhvr>
                                        <p:cTn id="340" dur="500" tmFilter="0, 0; .2, .5; .8, .5; 1, 0"/>
                                        <p:tgtEl>
                                          <p:spTgt spid="46"/>
                                        </p:tgtEl>
                                      </p:cBhvr>
                                    </p:animEffect>
                                    <p:animScale>
                                      <p:cBhvr>
                                        <p:cTn id="341" dur="250" autoRev="1" fill="hold"/>
                                        <p:tgtEl>
                                          <p:spTgt spid="46"/>
                                        </p:tgtEl>
                                      </p:cBhvr>
                                      <p:by x="105000" y="105000"/>
                                    </p:animScale>
                                  </p:childTnLst>
                                  <p:subTnLst>
                                    <p:audio>
                                      <p:cMediaNode>
                                        <p:cTn display="0" masterRel="sameClick">
                                          <p:stCondLst>
                                            <p:cond evt="begin" delay="0">
                                              <p:tn val="339"/>
                                            </p:cond>
                                          </p:stCondLst>
                                          <p:endCondLst>
                                            <p:cond evt="onStopAudio" delay="0">
                                              <p:tgtEl>
                                                <p:sldTgt/>
                                              </p:tgtEl>
                                            </p:cond>
                                          </p:endCondLst>
                                        </p:cTn>
                                        <p:tgtEl>
                                          <p:sndTgt r:embed="rId18" name="click.wav"/>
                                        </p:tgtEl>
                                      </p:cMediaNode>
                                    </p:audio>
                                  </p:subTnLst>
                                </p:cTn>
                              </p:par>
                            </p:childTnLst>
                          </p:cTn>
                        </p:par>
                      </p:childTnLst>
                    </p:cTn>
                  </p:par>
                </p:childTnLst>
              </p:cTn>
              <p:nextCondLst>
                <p:cond evt="onClick" delay="0">
                  <p:tgtEl>
                    <p:spTgt spid="46"/>
                  </p:tgtEl>
                </p:cond>
              </p:nextCondLst>
            </p:seq>
            <p:seq concurrent="1" nextAc="seek">
              <p:cTn id="342" restart="whenNotActive" fill="hold" evtFilter="cancelBubble" nodeType="interactiveSeq">
                <p:stCondLst>
                  <p:cond evt="onClick" delay="0">
                    <p:tgtEl>
                      <p:spTgt spid="45"/>
                    </p:tgtEl>
                  </p:cond>
                </p:stCondLst>
                <p:endSync evt="end" delay="0">
                  <p:rtn val="all"/>
                </p:endSync>
                <p:childTnLst>
                  <p:par>
                    <p:cTn id="343" fill="hold">
                      <p:stCondLst>
                        <p:cond delay="0"/>
                      </p:stCondLst>
                      <p:childTnLst>
                        <p:par>
                          <p:cTn id="344" fill="hold">
                            <p:stCondLst>
                              <p:cond delay="0"/>
                            </p:stCondLst>
                            <p:childTnLst>
                              <p:par>
                                <p:cTn id="345" presetID="26" presetClass="emph" presetSubtype="0" fill="hold" nodeType="clickEffect">
                                  <p:stCondLst>
                                    <p:cond delay="0"/>
                                  </p:stCondLst>
                                  <p:childTnLst>
                                    <p:animEffect transition="out" filter="fade">
                                      <p:cBhvr>
                                        <p:cTn id="346" dur="500" tmFilter="0, 0; .2, .5; .8, .5; 1, 0"/>
                                        <p:tgtEl>
                                          <p:spTgt spid="45"/>
                                        </p:tgtEl>
                                      </p:cBhvr>
                                    </p:animEffect>
                                    <p:animScale>
                                      <p:cBhvr>
                                        <p:cTn id="347" dur="250" autoRev="1" fill="hold"/>
                                        <p:tgtEl>
                                          <p:spTgt spid="45"/>
                                        </p:tgtEl>
                                      </p:cBhvr>
                                      <p:by x="105000" y="105000"/>
                                    </p:animScale>
                                  </p:childTnLst>
                                  <p:subTnLst>
                                    <p:audio>
                                      <p:cMediaNode>
                                        <p:cTn display="0" masterRel="sameClick">
                                          <p:stCondLst>
                                            <p:cond evt="begin" delay="0">
                                              <p:tn val="345"/>
                                            </p:cond>
                                          </p:stCondLst>
                                          <p:endCondLst>
                                            <p:cond evt="onStopAudio" delay="0">
                                              <p:tgtEl>
                                                <p:sldTgt/>
                                              </p:tgtEl>
                                            </p:cond>
                                          </p:endCondLst>
                                        </p:cTn>
                                        <p:tgtEl>
                                          <p:sndTgt r:embed="rId18" name="click.wav"/>
                                        </p:tgtEl>
                                      </p:cMediaNode>
                                    </p:audio>
                                  </p:subTnLst>
                                </p:cTn>
                              </p:par>
                            </p:childTnLst>
                          </p:cTn>
                        </p:par>
                      </p:childTnLst>
                    </p:cTn>
                  </p:par>
                </p:childTnLst>
              </p:cTn>
              <p:nextCondLst>
                <p:cond evt="onClick" delay="0">
                  <p:tgtEl>
                    <p:spTgt spid="45"/>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1"/>
          <a:stretch>
            <a:fillRect/>
          </a:stretch>
        </p:blipFill>
        <p:spPr>
          <a:xfrm>
            <a:off x="-15006" y="-2786574"/>
            <a:ext cx="18303005" cy="13073574"/>
          </a:xfrm>
          <a:prstGeom prst="rect">
            <a:avLst/>
          </a:prstGeom>
        </p:spPr>
      </p:pic>
      <p:pic>
        <p:nvPicPr>
          <p:cNvPr id="33" name="Picture 32"/>
          <p:cNvPicPr>
            <a:picLocks noChangeAspect="1"/>
          </p:cNvPicPr>
          <p:nvPr/>
        </p:nvPicPr>
        <p:blipFill>
          <a:blip r:embed="rId2"/>
          <a:stretch>
            <a:fillRect/>
          </a:stretch>
        </p:blipFill>
        <p:spPr>
          <a:xfrm>
            <a:off x="0" y="-2775856"/>
            <a:ext cx="18288000" cy="13062857"/>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15004" y="-2787699"/>
            <a:ext cx="18303005" cy="13071902"/>
          </a:xfrm>
          <a:prstGeom prst="rect">
            <a:avLst/>
          </a:prstGeom>
        </p:spPr>
      </p:pic>
      <p:pic>
        <p:nvPicPr>
          <p:cNvPr id="21" name="Picture 20"/>
          <p:cNvPicPr>
            <a:picLocks noChangeAspect="1"/>
          </p:cNvPicPr>
          <p:nvPr/>
        </p:nvPicPr>
        <p:blipFill>
          <a:blip r:embed="rId4"/>
          <a:stretch>
            <a:fillRect/>
          </a:stretch>
        </p:blipFill>
        <p:spPr>
          <a:xfrm>
            <a:off x="9244461" y="7823970"/>
            <a:ext cx="2021000" cy="1454022"/>
          </a:xfrm>
          <a:prstGeom prst="rect">
            <a:avLst/>
          </a:prstGeom>
        </p:spPr>
      </p:pic>
      <p:pic>
        <p:nvPicPr>
          <p:cNvPr id="20" name="Picture 19"/>
          <p:cNvPicPr>
            <a:picLocks noChangeAspect="1"/>
          </p:cNvPicPr>
          <p:nvPr/>
        </p:nvPicPr>
        <p:blipFill>
          <a:blip r:embed="rId5"/>
          <a:stretch>
            <a:fillRect/>
          </a:stretch>
        </p:blipFill>
        <p:spPr>
          <a:xfrm>
            <a:off x="6810959" y="7823970"/>
            <a:ext cx="2021000" cy="1444877"/>
          </a:xfrm>
          <a:prstGeom prst="rect">
            <a:avLst/>
          </a:prstGeom>
        </p:spPr>
      </p:pic>
      <p:pic>
        <p:nvPicPr>
          <p:cNvPr id="15" name="Picture 14"/>
          <p:cNvPicPr>
            <a:picLocks noChangeAspect="1"/>
          </p:cNvPicPr>
          <p:nvPr/>
        </p:nvPicPr>
        <p:blipFill>
          <a:blip r:embed="rId6"/>
          <a:stretch>
            <a:fillRect/>
          </a:stretch>
        </p:blipFill>
        <p:spPr>
          <a:xfrm>
            <a:off x="9244461" y="4582137"/>
            <a:ext cx="2021000" cy="1454022"/>
          </a:xfrm>
          <a:prstGeom prst="rect">
            <a:avLst/>
          </a:prstGeom>
        </p:spPr>
      </p:pic>
      <p:pic>
        <p:nvPicPr>
          <p:cNvPr id="2" name="Picture 1"/>
          <p:cNvPicPr>
            <a:picLocks noChangeAspect="1"/>
          </p:cNvPicPr>
          <p:nvPr/>
        </p:nvPicPr>
        <p:blipFill>
          <a:blip r:embed="rId7"/>
          <a:stretch>
            <a:fillRect/>
          </a:stretch>
        </p:blipFill>
        <p:spPr>
          <a:xfrm>
            <a:off x="6810959" y="4582137"/>
            <a:ext cx="2021000" cy="1454022"/>
          </a:xfrm>
          <a:prstGeom prst="rect">
            <a:avLst/>
          </a:prstGeom>
        </p:spPr>
      </p:pic>
      <p:cxnSp>
        <p:nvCxnSpPr>
          <p:cNvPr id="6" name="Straight Connector 5"/>
          <p:cNvCxnSpPr/>
          <p:nvPr/>
        </p:nvCxnSpPr>
        <p:spPr>
          <a:xfrm>
            <a:off x="0" y="0"/>
            <a:ext cx="18288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4011253" y="8861408"/>
            <a:ext cx="3207212" cy="4412588"/>
          </a:xfrm>
          <a:prstGeom prst="rect">
            <a:avLst/>
          </a:prstGeom>
        </p:spPr>
      </p:pic>
      <p:pic>
        <p:nvPicPr>
          <p:cNvPr id="12" name="Picture 11"/>
          <p:cNvPicPr>
            <a:picLocks noChangeAspect="1"/>
          </p:cNvPicPr>
          <p:nvPr/>
        </p:nvPicPr>
        <p:blipFill>
          <a:blip r:embed="rId9" cstate="hqprint">
            <a:extLst>
              <a:ext uri="{28A0092B-C50C-407E-A947-70E740481C1C}">
                <a14:useLocalDpi xmlns:a14="http://schemas.microsoft.com/office/drawing/2010/main" val="0"/>
              </a:ext>
            </a:extLst>
          </a:blip>
          <a:stretch>
            <a:fillRect/>
          </a:stretch>
        </p:blipFill>
        <p:spPr>
          <a:xfrm>
            <a:off x="8163273" y="5628719"/>
            <a:ext cx="1754282" cy="2195252"/>
          </a:xfrm>
          <a:prstGeom prst="rect">
            <a:avLst/>
          </a:prstGeom>
        </p:spPr>
      </p:pic>
      <p:grpSp>
        <p:nvGrpSpPr>
          <p:cNvPr id="16" name="Group 15"/>
          <p:cNvGrpSpPr/>
          <p:nvPr/>
        </p:nvGrpSpPr>
        <p:grpSpPr>
          <a:xfrm>
            <a:off x="627644" y="3697560"/>
            <a:ext cx="6594912" cy="2795912"/>
            <a:chOff x="418429" y="2465040"/>
            <a:chExt cx="4396608" cy="1863941"/>
          </a:xfrm>
        </p:grpSpPr>
        <p:sp>
          <p:nvSpPr>
            <p:cNvPr id="26" name="Freeform: Shape 25"/>
            <p:cNvSpPr/>
            <p:nvPr/>
          </p:nvSpPr>
          <p:spPr>
            <a:xfrm flipH="1">
              <a:off x="418429" y="2465042"/>
              <a:ext cx="4396608" cy="1863939"/>
            </a:xfrm>
            <a:custGeom>
              <a:avLst/>
              <a:gdLst>
                <a:gd name="connsiteX0" fmla="*/ 708935 w 4772605"/>
                <a:gd name="connsiteY0" fmla="*/ 0 h 1863939"/>
                <a:gd name="connsiteX1" fmla="*/ 4461942 w 4772605"/>
                <a:gd name="connsiteY1" fmla="*/ 0 h 1863939"/>
                <a:gd name="connsiteX2" fmla="*/ 4772605 w 4772605"/>
                <a:gd name="connsiteY2" fmla="*/ 310663 h 1863939"/>
                <a:gd name="connsiteX3" fmla="*/ 4772605 w 4772605"/>
                <a:gd name="connsiteY3" fmla="*/ 1553276 h 1863939"/>
                <a:gd name="connsiteX4" fmla="*/ 4461942 w 4772605"/>
                <a:gd name="connsiteY4" fmla="*/ 1863939 h 1863939"/>
                <a:gd name="connsiteX5" fmla="*/ 708935 w 4772605"/>
                <a:gd name="connsiteY5" fmla="*/ 1863939 h 1863939"/>
                <a:gd name="connsiteX6" fmla="*/ 398272 w 4772605"/>
                <a:gd name="connsiteY6" fmla="*/ 1553276 h 1863939"/>
                <a:gd name="connsiteX7" fmla="*/ 398272 w 4772605"/>
                <a:gd name="connsiteY7" fmla="*/ 622317 h 1863939"/>
                <a:gd name="connsiteX8" fmla="*/ 0 w 4772605"/>
                <a:gd name="connsiteY8" fmla="*/ 622317 h 1863939"/>
                <a:gd name="connsiteX9" fmla="*/ 398272 w 4772605"/>
                <a:gd name="connsiteY9" fmla="*/ 446165 h 1863939"/>
                <a:gd name="connsiteX10" fmla="*/ 398272 w 4772605"/>
                <a:gd name="connsiteY10" fmla="*/ 310663 h 1863939"/>
                <a:gd name="connsiteX11" fmla="*/ 708935 w 4772605"/>
                <a:gd name="connsiteY11" fmla="*/ 0 h 1863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772605" h="1863939">
                  <a:moveTo>
                    <a:pt x="708935" y="0"/>
                  </a:moveTo>
                  <a:lnTo>
                    <a:pt x="4461942" y="0"/>
                  </a:lnTo>
                  <a:cubicBezTo>
                    <a:pt x="4633516" y="0"/>
                    <a:pt x="4772605" y="139089"/>
                    <a:pt x="4772605" y="310663"/>
                  </a:cubicBezTo>
                  <a:lnTo>
                    <a:pt x="4772605" y="1553276"/>
                  </a:lnTo>
                  <a:cubicBezTo>
                    <a:pt x="4772605" y="1724850"/>
                    <a:pt x="4633516" y="1863939"/>
                    <a:pt x="4461942" y="1863939"/>
                  </a:cubicBezTo>
                  <a:lnTo>
                    <a:pt x="708935" y="1863939"/>
                  </a:lnTo>
                  <a:cubicBezTo>
                    <a:pt x="537361" y="1863939"/>
                    <a:pt x="398272" y="1724850"/>
                    <a:pt x="398272" y="1553276"/>
                  </a:cubicBezTo>
                  <a:lnTo>
                    <a:pt x="398272" y="622317"/>
                  </a:lnTo>
                  <a:lnTo>
                    <a:pt x="0" y="622317"/>
                  </a:lnTo>
                  <a:lnTo>
                    <a:pt x="398272" y="446165"/>
                  </a:lnTo>
                  <a:lnTo>
                    <a:pt x="398272" y="310663"/>
                  </a:lnTo>
                  <a:cubicBezTo>
                    <a:pt x="398272" y="139089"/>
                    <a:pt x="537361" y="0"/>
                    <a:pt x="708935" y="0"/>
                  </a:cubicBezTo>
                  <a:close/>
                </a:path>
              </a:pathLst>
            </a:custGeom>
            <a:solidFill>
              <a:schemeClr val="bg1"/>
            </a:solidFill>
            <a:ln w="28575">
              <a:solidFill>
                <a:srgbClr val="9C504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700" dirty="0"/>
            </a:p>
          </p:txBody>
        </p:sp>
        <p:sp>
          <p:nvSpPr>
            <p:cNvPr id="11" name="Rectangle: Rounded Corners 10"/>
            <p:cNvSpPr/>
            <p:nvPr/>
          </p:nvSpPr>
          <p:spPr>
            <a:xfrm>
              <a:off x="556219" y="2465040"/>
              <a:ext cx="3886346" cy="1844109"/>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vi-VN" sz="3600" dirty="0" smtClean="0">
                  <a:solidFill>
                    <a:schemeClr val="tx1"/>
                  </a:solidFill>
                </a:rPr>
                <a:t>A</a:t>
              </a:r>
              <a:r>
                <a:rPr lang="en-US" sz="3600" dirty="0" smtClean="0">
                  <a:solidFill>
                    <a:schemeClr val="tx1"/>
                  </a:solidFill>
                  <a:cs typeface="Arial" panose="020B0604020202020204" pitchFamily="34" charset="0"/>
                </a:rPr>
                <a:t>.</a:t>
              </a:r>
              <a:r>
                <a:rPr lang="vi-VN" sz="3600" dirty="0" smtClean="0">
                  <a:solidFill>
                    <a:schemeClr val="tx1"/>
                  </a:solidFill>
                  <a:cs typeface="Arial" panose="020B0604020202020204" pitchFamily="34" charset="0"/>
                </a:rPr>
                <a:t> </a:t>
              </a:r>
              <a:r>
                <a:rPr lang="vi-VN" sz="3600" dirty="0">
                  <a:solidFill>
                    <a:schemeClr val="tx1"/>
                  </a:solidFill>
                  <a:cs typeface="Arial" panose="020B0604020202020204" pitchFamily="34" charset="0"/>
                </a:rPr>
                <a:t>Tạo ra môi trường hợp tác thân thiện.</a:t>
              </a:r>
              <a:endParaRPr lang="en-US" sz="3600" dirty="0">
                <a:solidFill>
                  <a:schemeClr val="tx1"/>
                </a:solidFill>
                <a:cs typeface="Arial" panose="020B0604020202020204" pitchFamily="34" charset="0"/>
              </a:endParaRPr>
            </a:p>
          </p:txBody>
        </p:sp>
      </p:grpSp>
      <p:grpSp>
        <p:nvGrpSpPr>
          <p:cNvPr id="17" name="Group 16"/>
          <p:cNvGrpSpPr/>
          <p:nvPr/>
        </p:nvGrpSpPr>
        <p:grpSpPr>
          <a:xfrm>
            <a:off x="615738" y="6977408"/>
            <a:ext cx="6601959" cy="2795909"/>
            <a:chOff x="413731" y="4651605"/>
            <a:chExt cx="4401306" cy="1863939"/>
          </a:xfrm>
        </p:grpSpPr>
        <p:sp>
          <p:nvSpPr>
            <p:cNvPr id="30" name="Freeform: Shape 29"/>
            <p:cNvSpPr/>
            <p:nvPr/>
          </p:nvSpPr>
          <p:spPr>
            <a:xfrm flipH="1">
              <a:off x="428436" y="4651605"/>
              <a:ext cx="4386601" cy="1863939"/>
            </a:xfrm>
            <a:custGeom>
              <a:avLst/>
              <a:gdLst>
                <a:gd name="connsiteX0" fmla="*/ 708935 w 4772605"/>
                <a:gd name="connsiteY0" fmla="*/ 0 h 1863939"/>
                <a:gd name="connsiteX1" fmla="*/ 4461942 w 4772605"/>
                <a:gd name="connsiteY1" fmla="*/ 0 h 1863939"/>
                <a:gd name="connsiteX2" fmla="*/ 4772605 w 4772605"/>
                <a:gd name="connsiteY2" fmla="*/ 310663 h 1863939"/>
                <a:gd name="connsiteX3" fmla="*/ 4772605 w 4772605"/>
                <a:gd name="connsiteY3" fmla="*/ 1553276 h 1863939"/>
                <a:gd name="connsiteX4" fmla="*/ 4461942 w 4772605"/>
                <a:gd name="connsiteY4" fmla="*/ 1863939 h 1863939"/>
                <a:gd name="connsiteX5" fmla="*/ 708935 w 4772605"/>
                <a:gd name="connsiteY5" fmla="*/ 1863939 h 1863939"/>
                <a:gd name="connsiteX6" fmla="*/ 398272 w 4772605"/>
                <a:gd name="connsiteY6" fmla="*/ 1553276 h 1863939"/>
                <a:gd name="connsiteX7" fmla="*/ 398272 w 4772605"/>
                <a:gd name="connsiteY7" fmla="*/ 622317 h 1863939"/>
                <a:gd name="connsiteX8" fmla="*/ 0 w 4772605"/>
                <a:gd name="connsiteY8" fmla="*/ 622317 h 1863939"/>
                <a:gd name="connsiteX9" fmla="*/ 398272 w 4772605"/>
                <a:gd name="connsiteY9" fmla="*/ 446165 h 1863939"/>
                <a:gd name="connsiteX10" fmla="*/ 398272 w 4772605"/>
                <a:gd name="connsiteY10" fmla="*/ 310663 h 1863939"/>
                <a:gd name="connsiteX11" fmla="*/ 708935 w 4772605"/>
                <a:gd name="connsiteY11" fmla="*/ 0 h 1863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772605" h="1863939">
                  <a:moveTo>
                    <a:pt x="708935" y="0"/>
                  </a:moveTo>
                  <a:lnTo>
                    <a:pt x="4461942" y="0"/>
                  </a:lnTo>
                  <a:cubicBezTo>
                    <a:pt x="4633516" y="0"/>
                    <a:pt x="4772605" y="139089"/>
                    <a:pt x="4772605" y="310663"/>
                  </a:cubicBezTo>
                  <a:lnTo>
                    <a:pt x="4772605" y="1553276"/>
                  </a:lnTo>
                  <a:cubicBezTo>
                    <a:pt x="4772605" y="1724850"/>
                    <a:pt x="4633516" y="1863939"/>
                    <a:pt x="4461942" y="1863939"/>
                  </a:cubicBezTo>
                  <a:lnTo>
                    <a:pt x="708935" y="1863939"/>
                  </a:lnTo>
                  <a:cubicBezTo>
                    <a:pt x="537361" y="1863939"/>
                    <a:pt x="398272" y="1724850"/>
                    <a:pt x="398272" y="1553276"/>
                  </a:cubicBezTo>
                  <a:lnTo>
                    <a:pt x="398272" y="622317"/>
                  </a:lnTo>
                  <a:lnTo>
                    <a:pt x="0" y="622317"/>
                  </a:lnTo>
                  <a:lnTo>
                    <a:pt x="398272" y="446165"/>
                  </a:lnTo>
                  <a:lnTo>
                    <a:pt x="398272" y="310663"/>
                  </a:lnTo>
                  <a:cubicBezTo>
                    <a:pt x="398272" y="139089"/>
                    <a:pt x="537361" y="0"/>
                    <a:pt x="708935" y="0"/>
                  </a:cubicBezTo>
                  <a:close/>
                </a:path>
              </a:pathLst>
            </a:custGeom>
            <a:solidFill>
              <a:schemeClr val="bg1"/>
            </a:solidFill>
            <a:ln w="28575">
              <a:solidFill>
                <a:srgbClr val="9C504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700"/>
            </a:p>
          </p:txBody>
        </p:sp>
        <p:sp>
          <p:nvSpPr>
            <p:cNvPr id="37" name="Rectangle: Rounded Corners 36"/>
            <p:cNvSpPr/>
            <p:nvPr/>
          </p:nvSpPr>
          <p:spPr>
            <a:xfrm>
              <a:off x="413731" y="4651957"/>
              <a:ext cx="4035311" cy="1844109"/>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vi-VN" sz="3600" dirty="0" smtClean="0">
                  <a:solidFill>
                    <a:schemeClr val="tx1"/>
                  </a:solidFill>
                </a:rPr>
                <a:t>C</a:t>
              </a:r>
              <a:r>
                <a:rPr lang="en-US" sz="3600" dirty="0" smtClean="0">
                  <a:solidFill>
                    <a:schemeClr val="tx1"/>
                  </a:solidFill>
                </a:rPr>
                <a:t>.</a:t>
              </a:r>
              <a:r>
                <a:rPr lang="vi-VN" sz="3600" dirty="0" smtClean="0">
                  <a:solidFill>
                    <a:schemeClr val="tx1"/>
                  </a:solidFill>
                </a:rPr>
                <a:t> </a:t>
              </a:r>
              <a:r>
                <a:rPr lang="vi-VN" sz="3600" dirty="0">
                  <a:solidFill>
                    <a:schemeClr val="tx1"/>
                  </a:solidFill>
                </a:rPr>
                <a:t>Gây sự bất ổn và căng thẳng.</a:t>
              </a:r>
              <a:endParaRPr lang="en-US" sz="3600" dirty="0">
                <a:solidFill>
                  <a:schemeClr val="tx1"/>
                </a:solidFill>
              </a:endParaRPr>
            </a:p>
          </p:txBody>
        </p:sp>
      </p:grpSp>
      <p:grpSp>
        <p:nvGrpSpPr>
          <p:cNvPr id="18" name="Group 17"/>
          <p:cNvGrpSpPr/>
          <p:nvPr/>
        </p:nvGrpSpPr>
        <p:grpSpPr>
          <a:xfrm>
            <a:off x="11065445" y="3697562"/>
            <a:ext cx="6624488" cy="2795909"/>
            <a:chOff x="7376963" y="2465042"/>
            <a:chExt cx="4416325" cy="1863939"/>
          </a:xfrm>
        </p:grpSpPr>
        <p:sp>
          <p:nvSpPr>
            <p:cNvPr id="58" name="Freeform: Shape 57"/>
            <p:cNvSpPr/>
            <p:nvPr/>
          </p:nvSpPr>
          <p:spPr>
            <a:xfrm>
              <a:off x="7376963" y="2465042"/>
              <a:ext cx="4396608" cy="1863939"/>
            </a:xfrm>
            <a:custGeom>
              <a:avLst/>
              <a:gdLst>
                <a:gd name="connsiteX0" fmla="*/ 708935 w 4772605"/>
                <a:gd name="connsiteY0" fmla="*/ 0 h 1863939"/>
                <a:gd name="connsiteX1" fmla="*/ 4461942 w 4772605"/>
                <a:gd name="connsiteY1" fmla="*/ 0 h 1863939"/>
                <a:gd name="connsiteX2" fmla="*/ 4772605 w 4772605"/>
                <a:gd name="connsiteY2" fmla="*/ 310663 h 1863939"/>
                <a:gd name="connsiteX3" fmla="*/ 4772605 w 4772605"/>
                <a:gd name="connsiteY3" fmla="*/ 1553276 h 1863939"/>
                <a:gd name="connsiteX4" fmla="*/ 4461942 w 4772605"/>
                <a:gd name="connsiteY4" fmla="*/ 1863939 h 1863939"/>
                <a:gd name="connsiteX5" fmla="*/ 708935 w 4772605"/>
                <a:gd name="connsiteY5" fmla="*/ 1863939 h 1863939"/>
                <a:gd name="connsiteX6" fmla="*/ 398272 w 4772605"/>
                <a:gd name="connsiteY6" fmla="*/ 1553276 h 1863939"/>
                <a:gd name="connsiteX7" fmla="*/ 398272 w 4772605"/>
                <a:gd name="connsiteY7" fmla="*/ 622317 h 1863939"/>
                <a:gd name="connsiteX8" fmla="*/ 0 w 4772605"/>
                <a:gd name="connsiteY8" fmla="*/ 622317 h 1863939"/>
                <a:gd name="connsiteX9" fmla="*/ 398272 w 4772605"/>
                <a:gd name="connsiteY9" fmla="*/ 446165 h 1863939"/>
                <a:gd name="connsiteX10" fmla="*/ 398272 w 4772605"/>
                <a:gd name="connsiteY10" fmla="*/ 310663 h 1863939"/>
                <a:gd name="connsiteX11" fmla="*/ 708935 w 4772605"/>
                <a:gd name="connsiteY11" fmla="*/ 0 h 1863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772605" h="1863939">
                  <a:moveTo>
                    <a:pt x="708935" y="0"/>
                  </a:moveTo>
                  <a:lnTo>
                    <a:pt x="4461942" y="0"/>
                  </a:lnTo>
                  <a:cubicBezTo>
                    <a:pt x="4633516" y="0"/>
                    <a:pt x="4772605" y="139089"/>
                    <a:pt x="4772605" y="310663"/>
                  </a:cubicBezTo>
                  <a:lnTo>
                    <a:pt x="4772605" y="1553276"/>
                  </a:lnTo>
                  <a:cubicBezTo>
                    <a:pt x="4772605" y="1724850"/>
                    <a:pt x="4633516" y="1863939"/>
                    <a:pt x="4461942" y="1863939"/>
                  </a:cubicBezTo>
                  <a:lnTo>
                    <a:pt x="708935" y="1863939"/>
                  </a:lnTo>
                  <a:cubicBezTo>
                    <a:pt x="537361" y="1863939"/>
                    <a:pt x="398272" y="1724850"/>
                    <a:pt x="398272" y="1553276"/>
                  </a:cubicBezTo>
                  <a:lnTo>
                    <a:pt x="398272" y="622317"/>
                  </a:lnTo>
                  <a:lnTo>
                    <a:pt x="0" y="622317"/>
                  </a:lnTo>
                  <a:lnTo>
                    <a:pt x="398272" y="446165"/>
                  </a:lnTo>
                  <a:lnTo>
                    <a:pt x="398272" y="310663"/>
                  </a:lnTo>
                  <a:cubicBezTo>
                    <a:pt x="398272" y="139089"/>
                    <a:pt x="537361" y="0"/>
                    <a:pt x="708935" y="0"/>
                  </a:cubicBezTo>
                  <a:close/>
                </a:path>
              </a:pathLst>
            </a:custGeom>
            <a:solidFill>
              <a:schemeClr val="bg1"/>
            </a:solidFill>
            <a:ln w="28575">
              <a:solidFill>
                <a:srgbClr val="9C504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700"/>
            </a:p>
          </p:txBody>
        </p:sp>
        <p:sp>
          <p:nvSpPr>
            <p:cNvPr id="38" name="Rectangle: Rounded Corners 37"/>
            <p:cNvSpPr/>
            <p:nvPr/>
          </p:nvSpPr>
          <p:spPr>
            <a:xfrm>
              <a:off x="7757977" y="2474972"/>
              <a:ext cx="4035311" cy="1844109"/>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vi-VN" sz="3600" dirty="0" smtClean="0">
                  <a:solidFill>
                    <a:schemeClr val="tx1"/>
                  </a:solidFill>
                  <a:latin typeface="Arial" panose="020B0604020202020204" pitchFamily="34" charset="0"/>
                  <a:cs typeface="Arial" panose="020B0604020202020204" pitchFamily="34" charset="0"/>
                </a:rPr>
                <a:t>B</a:t>
              </a:r>
              <a:r>
                <a:rPr lang="en-US" sz="3600" dirty="0" smtClean="0">
                  <a:solidFill>
                    <a:schemeClr val="tx1"/>
                  </a:solidFill>
                  <a:latin typeface="Arial" panose="020B0604020202020204" pitchFamily="34" charset="0"/>
                  <a:cs typeface="Arial" panose="020B0604020202020204" pitchFamily="34" charset="0"/>
                </a:rPr>
                <a:t>.</a:t>
              </a:r>
              <a:r>
                <a:rPr lang="vi-VN" sz="3600" dirty="0" smtClean="0">
                  <a:solidFill>
                    <a:schemeClr val="tx1"/>
                  </a:solidFill>
                  <a:latin typeface="Arial" panose="020B0604020202020204" pitchFamily="34" charset="0"/>
                  <a:cs typeface="Arial" panose="020B0604020202020204" pitchFamily="34" charset="0"/>
                </a:rPr>
                <a:t> </a:t>
              </a:r>
              <a:r>
                <a:rPr lang="vi-VN" sz="3600" dirty="0">
                  <a:solidFill>
                    <a:schemeClr val="tx1"/>
                  </a:solidFill>
                  <a:latin typeface="Arial" panose="020B0604020202020204" pitchFamily="34" charset="0"/>
                  <a:cs typeface="Arial" panose="020B0604020202020204" pitchFamily="34" charset="0"/>
                </a:rPr>
                <a:t>Tăng cường quan hệ kinh tế.</a:t>
              </a:r>
              <a:endParaRPr lang="en-US" sz="3600" dirty="0">
                <a:solidFill>
                  <a:schemeClr val="tx1"/>
                </a:solidFill>
                <a:latin typeface="Arial" panose="020B0604020202020204" pitchFamily="34" charset="0"/>
                <a:ea typeface="Tahoma" panose="020B0604030504040204" pitchFamily="34" charset="0"/>
                <a:cs typeface="Arial" panose="020B0604020202020204" pitchFamily="34" charset="0"/>
              </a:endParaRPr>
            </a:p>
          </p:txBody>
        </p:sp>
      </p:grpSp>
      <p:grpSp>
        <p:nvGrpSpPr>
          <p:cNvPr id="19" name="Group 18"/>
          <p:cNvGrpSpPr/>
          <p:nvPr/>
        </p:nvGrpSpPr>
        <p:grpSpPr>
          <a:xfrm>
            <a:off x="11074892" y="6977408"/>
            <a:ext cx="6605592" cy="2795909"/>
            <a:chOff x="7386970" y="4651605"/>
            <a:chExt cx="4403728" cy="1863939"/>
          </a:xfrm>
        </p:grpSpPr>
        <p:sp>
          <p:nvSpPr>
            <p:cNvPr id="59" name="Freeform: Shape 58"/>
            <p:cNvSpPr/>
            <p:nvPr/>
          </p:nvSpPr>
          <p:spPr>
            <a:xfrm>
              <a:off x="7386970" y="4651605"/>
              <a:ext cx="4386601" cy="1863939"/>
            </a:xfrm>
            <a:custGeom>
              <a:avLst/>
              <a:gdLst>
                <a:gd name="connsiteX0" fmla="*/ 708935 w 4772605"/>
                <a:gd name="connsiteY0" fmla="*/ 0 h 1863939"/>
                <a:gd name="connsiteX1" fmla="*/ 4461942 w 4772605"/>
                <a:gd name="connsiteY1" fmla="*/ 0 h 1863939"/>
                <a:gd name="connsiteX2" fmla="*/ 4772605 w 4772605"/>
                <a:gd name="connsiteY2" fmla="*/ 310663 h 1863939"/>
                <a:gd name="connsiteX3" fmla="*/ 4772605 w 4772605"/>
                <a:gd name="connsiteY3" fmla="*/ 1553276 h 1863939"/>
                <a:gd name="connsiteX4" fmla="*/ 4461942 w 4772605"/>
                <a:gd name="connsiteY4" fmla="*/ 1863939 h 1863939"/>
                <a:gd name="connsiteX5" fmla="*/ 708935 w 4772605"/>
                <a:gd name="connsiteY5" fmla="*/ 1863939 h 1863939"/>
                <a:gd name="connsiteX6" fmla="*/ 398272 w 4772605"/>
                <a:gd name="connsiteY6" fmla="*/ 1553276 h 1863939"/>
                <a:gd name="connsiteX7" fmla="*/ 398272 w 4772605"/>
                <a:gd name="connsiteY7" fmla="*/ 622317 h 1863939"/>
                <a:gd name="connsiteX8" fmla="*/ 0 w 4772605"/>
                <a:gd name="connsiteY8" fmla="*/ 622317 h 1863939"/>
                <a:gd name="connsiteX9" fmla="*/ 398272 w 4772605"/>
                <a:gd name="connsiteY9" fmla="*/ 446165 h 1863939"/>
                <a:gd name="connsiteX10" fmla="*/ 398272 w 4772605"/>
                <a:gd name="connsiteY10" fmla="*/ 310663 h 1863939"/>
                <a:gd name="connsiteX11" fmla="*/ 708935 w 4772605"/>
                <a:gd name="connsiteY11" fmla="*/ 0 h 1863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772605" h="1863939">
                  <a:moveTo>
                    <a:pt x="708935" y="0"/>
                  </a:moveTo>
                  <a:lnTo>
                    <a:pt x="4461942" y="0"/>
                  </a:lnTo>
                  <a:cubicBezTo>
                    <a:pt x="4633516" y="0"/>
                    <a:pt x="4772605" y="139089"/>
                    <a:pt x="4772605" y="310663"/>
                  </a:cubicBezTo>
                  <a:lnTo>
                    <a:pt x="4772605" y="1553276"/>
                  </a:lnTo>
                  <a:cubicBezTo>
                    <a:pt x="4772605" y="1724850"/>
                    <a:pt x="4633516" y="1863939"/>
                    <a:pt x="4461942" y="1863939"/>
                  </a:cubicBezTo>
                  <a:lnTo>
                    <a:pt x="708935" y="1863939"/>
                  </a:lnTo>
                  <a:cubicBezTo>
                    <a:pt x="537361" y="1863939"/>
                    <a:pt x="398272" y="1724850"/>
                    <a:pt x="398272" y="1553276"/>
                  </a:cubicBezTo>
                  <a:lnTo>
                    <a:pt x="398272" y="622317"/>
                  </a:lnTo>
                  <a:lnTo>
                    <a:pt x="0" y="622317"/>
                  </a:lnTo>
                  <a:lnTo>
                    <a:pt x="398272" y="446165"/>
                  </a:lnTo>
                  <a:lnTo>
                    <a:pt x="398272" y="310663"/>
                  </a:lnTo>
                  <a:cubicBezTo>
                    <a:pt x="398272" y="139089"/>
                    <a:pt x="537361" y="0"/>
                    <a:pt x="708935" y="0"/>
                  </a:cubicBezTo>
                  <a:close/>
                </a:path>
              </a:pathLst>
            </a:custGeom>
            <a:solidFill>
              <a:schemeClr val="bg1"/>
            </a:solidFill>
            <a:ln w="28575">
              <a:solidFill>
                <a:srgbClr val="9C504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700"/>
            </a:p>
          </p:txBody>
        </p:sp>
        <p:sp>
          <p:nvSpPr>
            <p:cNvPr id="39" name="Rectangle: Rounded Corners 38"/>
            <p:cNvSpPr/>
            <p:nvPr/>
          </p:nvSpPr>
          <p:spPr>
            <a:xfrm>
              <a:off x="7755387" y="4651791"/>
              <a:ext cx="4035311" cy="1844109"/>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US" sz="3600" dirty="0" smtClean="0">
                <a:solidFill>
                  <a:schemeClr val="tx1"/>
                </a:solidFill>
                <a:latin typeface="Arial" panose="020B0604020202020204" pitchFamily="34" charset="0"/>
                <a:cs typeface="Arial" panose="020B0604020202020204" pitchFamily="34" charset="0"/>
              </a:endParaRPr>
            </a:p>
            <a:p>
              <a:pPr algn="ctr">
                <a:lnSpc>
                  <a:spcPct val="150000"/>
                </a:lnSpc>
              </a:pPr>
              <a:r>
                <a:rPr lang="vi-VN" sz="3600" dirty="0" smtClean="0">
                  <a:solidFill>
                    <a:schemeClr val="tx1"/>
                  </a:solidFill>
                  <a:latin typeface="Arial" panose="020B0604020202020204" pitchFamily="34" charset="0"/>
                  <a:cs typeface="Arial" panose="020B0604020202020204" pitchFamily="34" charset="0"/>
                </a:rPr>
                <a:t>D</a:t>
              </a:r>
              <a:r>
                <a:rPr lang="en-US" sz="3600" dirty="0" smtClean="0">
                  <a:solidFill>
                    <a:schemeClr val="tx1"/>
                  </a:solidFill>
                  <a:latin typeface="Arial" panose="020B0604020202020204" pitchFamily="34" charset="0"/>
                  <a:cs typeface="Arial" panose="020B0604020202020204" pitchFamily="34" charset="0"/>
                </a:rPr>
                <a:t>.</a:t>
              </a:r>
              <a:r>
                <a:rPr lang="vi-VN" sz="3600" dirty="0" smtClean="0">
                  <a:solidFill>
                    <a:schemeClr val="tx1"/>
                  </a:solidFill>
                  <a:latin typeface="Arial" panose="020B0604020202020204" pitchFamily="34" charset="0"/>
                  <a:cs typeface="Arial" panose="020B0604020202020204" pitchFamily="34" charset="0"/>
                </a:rPr>
                <a:t> </a:t>
              </a:r>
              <a:r>
                <a:rPr lang="vi-VN" sz="3600" dirty="0">
                  <a:solidFill>
                    <a:schemeClr val="tx1"/>
                  </a:solidFill>
                  <a:latin typeface="Arial" panose="020B0604020202020204" pitchFamily="34" charset="0"/>
                  <a:cs typeface="Arial" panose="020B0604020202020204" pitchFamily="34" charset="0"/>
                </a:rPr>
                <a:t>Thúc đẩy hợp tác đối ngoại.</a:t>
              </a:r>
              <a:endParaRPr lang="en-US" sz="3600" dirty="0">
                <a:solidFill>
                  <a:schemeClr val="tx1"/>
                </a:solidFill>
                <a:latin typeface="Arial" panose="020B0604020202020204" pitchFamily="34" charset="0"/>
                <a:cs typeface="Arial" panose="020B0604020202020204" pitchFamily="34" charset="0"/>
              </a:endParaRPr>
            </a:p>
            <a:p>
              <a:pPr algn="ctr">
                <a:lnSpc>
                  <a:spcPct val="150000"/>
                </a:lnSpc>
              </a:pPr>
              <a:endParaRPr lang="en-US" sz="3600" dirty="0">
                <a:solidFill>
                  <a:schemeClr val="tx1"/>
                </a:solidFill>
                <a:latin typeface="Arial" panose="020B0604020202020204" pitchFamily="34" charset="0"/>
                <a:ea typeface="Tahoma" panose="020B0604030504040204" pitchFamily="34" charset="0"/>
                <a:cs typeface="Arial" panose="020B0604020202020204" pitchFamily="34" charset="0"/>
              </a:endParaRPr>
            </a:p>
          </p:txBody>
        </p:sp>
      </p:grpSp>
      <p:pic>
        <p:nvPicPr>
          <p:cNvPr id="25" name="Picture 24">
            <a:hlinkClick r:id="" action="ppaction://hlinkshowjump?jump=previousslide"/>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7085021" y="1947492"/>
            <a:ext cx="941834" cy="941834"/>
          </a:xfrm>
          <a:prstGeom prst="rect">
            <a:avLst/>
          </a:prstGeom>
        </p:spPr>
      </p:pic>
      <p:pic>
        <p:nvPicPr>
          <p:cNvPr id="43" name="Picture 42">
            <a:hlinkClick r:id="" action="ppaction://hlinkshowjump?jump=nextslide"/>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flipH="1">
            <a:off x="17085021" y="740831"/>
            <a:ext cx="941834" cy="941834"/>
          </a:xfrm>
          <a:prstGeom prst="rect">
            <a:avLst/>
          </a:prstGeom>
        </p:spPr>
      </p:pic>
      <p:grpSp>
        <p:nvGrpSpPr>
          <p:cNvPr id="31" name="Group 30"/>
          <p:cNvGrpSpPr/>
          <p:nvPr/>
        </p:nvGrpSpPr>
        <p:grpSpPr>
          <a:xfrm>
            <a:off x="204312" y="241662"/>
            <a:ext cx="16691208" cy="3014100"/>
            <a:chOff x="150129" y="102542"/>
            <a:chExt cx="11127472" cy="2009400"/>
          </a:xfrm>
        </p:grpSpPr>
        <p:grpSp>
          <p:nvGrpSpPr>
            <p:cNvPr id="10" name="Group 9"/>
            <p:cNvGrpSpPr/>
            <p:nvPr/>
          </p:nvGrpSpPr>
          <p:grpSpPr>
            <a:xfrm>
              <a:off x="1107065" y="248000"/>
              <a:ext cx="10170536" cy="1863939"/>
              <a:chOff x="1107064" y="247999"/>
              <a:chExt cx="10404597" cy="1863939"/>
            </a:xfrm>
          </p:grpSpPr>
          <p:pic>
            <p:nvPicPr>
              <p:cNvPr id="3" name="Picture 2"/>
              <p:cNvPicPr>
                <a:picLocks noChangeAspect="1"/>
              </p:cNvPicPr>
              <p:nvPr/>
            </p:nvPicPr>
            <p:blipFill>
              <a:blip r:embed="rId11"/>
              <a:stretch>
                <a:fillRect/>
              </a:stretch>
            </p:blipFill>
            <p:spPr>
              <a:xfrm>
                <a:off x="1107064" y="247999"/>
                <a:ext cx="10404597" cy="1863939"/>
              </a:xfrm>
              <a:prstGeom prst="rect">
                <a:avLst/>
              </a:prstGeom>
            </p:spPr>
          </p:pic>
          <p:sp>
            <p:nvSpPr>
              <p:cNvPr id="5" name="Rectangle 4"/>
              <p:cNvSpPr/>
              <p:nvPr/>
            </p:nvSpPr>
            <p:spPr>
              <a:xfrm>
                <a:off x="1704967" y="277099"/>
                <a:ext cx="9437860" cy="17033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r>
                  <a:rPr lang="en-US" sz="3900" dirty="0"/>
                  <a:t>3</a:t>
                </a:r>
                <a:r>
                  <a:rPr lang="vi-VN" sz="3900" dirty="0" smtClean="0"/>
                  <a:t>. </a:t>
                </a:r>
                <a:r>
                  <a:rPr lang="vi-VN" sz="3900" dirty="0"/>
                  <a:t>Kết quả quan trọng của việc chỉ đạo thực hiện của Đảng trong việc giữ vững quốc phòng an ninh có tác động như thế nào đối với tình hình quốc tế?</a:t>
                </a:r>
                <a:endParaRPr lang="en-US" sz="3900" dirty="0"/>
              </a:p>
            </p:txBody>
          </p:sp>
        </p:grpSp>
        <p:pic>
          <p:nvPicPr>
            <p:cNvPr id="9" name="Picture 8"/>
            <p:cNvPicPr>
              <a:picLocks noChangeAspect="1"/>
            </p:cNvPicPr>
            <p:nvPr/>
          </p:nvPicPr>
          <p:blipFill>
            <a:blip r:embed="rId12" cstate="hqprint">
              <a:extLst>
                <a:ext uri="{28A0092B-C50C-407E-A947-70E740481C1C}">
                  <a14:useLocalDpi xmlns:a14="http://schemas.microsoft.com/office/drawing/2010/main" val="0"/>
                </a:ext>
              </a:extLst>
            </a:blip>
            <a:stretch>
              <a:fillRect/>
            </a:stretch>
          </p:blipFill>
          <p:spPr>
            <a:xfrm rot="16200000">
              <a:off x="-165942" y="418612"/>
              <a:ext cx="2009400" cy="1377259"/>
            </a:xfrm>
            <a:prstGeom prst="rect">
              <a:avLst/>
            </a:prstGeom>
          </p:spPr>
        </p:pic>
        <p:sp>
          <p:nvSpPr>
            <p:cNvPr id="29" name="TextBox 28"/>
            <p:cNvSpPr txBox="1"/>
            <p:nvPr/>
          </p:nvSpPr>
          <p:spPr>
            <a:xfrm>
              <a:off x="506731" y="734063"/>
              <a:ext cx="909210" cy="706967"/>
            </a:xfrm>
            <a:prstGeom prst="rect">
              <a:avLst/>
            </a:prstGeom>
            <a:noFill/>
          </p:spPr>
          <p:txBody>
            <a:bodyPr wrap="square" rtlCol="0" anchor="ctr">
              <a:spAutoFit/>
            </a:bodyPr>
            <a:lstStyle/>
            <a:p>
              <a:pPr algn="ctr"/>
              <a:r>
                <a:rPr lang="en-US" sz="6300" dirty="0" smtClean="0">
                  <a:solidFill>
                    <a:schemeClr val="bg1"/>
                  </a:solidFill>
                  <a:latin typeface="iCiel Cadena" panose="020B0704020202020204" pitchFamily="50" charset="0"/>
                </a:rPr>
                <a:t>03</a:t>
              </a:r>
              <a:endParaRPr lang="en-US" sz="6300" dirty="0">
                <a:solidFill>
                  <a:schemeClr val="bg1"/>
                </a:solidFill>
                <a:latin typeface="iCiel Cadena" panose="020B0704020202020204" pitchFamily="50" charset="0"/>
              </a:endParaRPr>
            </a:p>
          </p:txBody>
        </p:sp>
      </p:grpSp>
      <p:pic>
        <p:nvPicPr>
          <p:cNvPr id="68" name="Picture 67"/>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470882" y="635205"/>
            <a:ext cx="1992228" cy="1992228"/>
          </a:xfrm>
          <a:prstGeom prst="rect">
            <a:avLst/>
          </a:prstGeom>
        </p:spPr>
      </p:pic>
      <p:pic>
        <p:nvPicPr>
          <p:cNvPr id="14" name="Picture 13"/>
          <p:cNvPicPr>
            <a:picLocks noChangeAspect="1"/>
          </p:cNvPicPr>
          <p:nvPr/>
        </p:nvPicPr>
        <p:blipFill>
          <a:blip r:embed="rId13"/>
          <a:stretch>
            <a:fillRect/>
          </a:stretch>
        </p:blipFill>
        <p:spPr>
          <a:xfrm>
            <a:off x="-2490166" y="635205"/>
            <a:ext cx="1993565" cy="1993565"/>
          </a:xfrm>
          <a:prstGeom prst="rect">
            <a:avLst/>
          </a:prstGeom>
        </p:spPr>
      </p:pic>
      <p:pic>
        <p:nvPicPr>
          <p:cNvPr id="7" name="AmthanhThua">
            <a:hlinkClick r:id="" action="ppaction://media"/>
          </p:cNvPr>
          <p:cNvPicPr>
            <a:picLocks noChangeAspect="1"/>
          </p:cNvPicPr>
          <p:nvPr>
            <a:audioFile r:link="rId14"/>
            <p:extLst>
              <p:ext uri="{DAA4B4D4-6D71-4841-9C94-3DE7FCFB9230}">
                <p14:media xmlns:p14="http://schemas.microsoft.com/office/powerpoint/2010/main" r:embed="rId15"/>
              </p:ext>
            </p:extLst>
          </p:nvPr>
        </p:nvPicPr>
        <p:blipFill>
          <a:blip r:embed="rId16"/>
          <a:stretch>
            <a:fillRect/>
          </a:stretch>
        </p:blipFill>
        <p:spPr>
          <a:xfrm>
            <a:off x="-1867518" y="6611885"/>
            <a:ext cx="731045" cy="731045"/>
          </a:xfrm>
          <a:prstGeom prst="rect">
            <a:avLst/>
          </a:prstGeom>
        </p:spPr>
      </p:pic>
      <p:pic>
        <p:nvPicPr>
          <p:cNvPr id="22" name="nhacthang">
            <a:hlinkClick r:id="" action="ppaction://media"/>
          </p:cNvPr>
          <p:cNvPicPr>
            <a:picLocks noChangeAspect="1"/>
          </p:cNvPicPr>
          <p:nvPr>
            <a:audioFile r:link="rId17"/>
            <p:extLst>
              <p:ext uri="{DAA4B4D4-6D71-4841-9C94-3DE7FCFB9230}">
                <p14:media xmlns:p14="http://schemas.microsoft.com/office/powerpoint/2010/main" r:embed="rId18"/>
              </p:ext>
            </p:extLst>
          </p:nvPr>
        </p:nvPicPr>
        <p:blipFill>
          <a:blip r:embed="rId16"/>
          <a:stretch>
            <a:fillRect/>
          </a:stretch>
        </p:blipFill>
        <p:spPr>
          <a:xfrm>
            <a:off x="-1847788" y="4314594"/>
            <a:ext cx="731045" cy="731045"/>
          </a:xfrm>
          <a:prstGeom prst="rect">
            <a:avLst/>
          </a:prstGeom>
        </p:spPr>
      </p:pic>
      <p:sp>
        <p:nvSpPr>
          <p:cNvPr id="36" name="TextBox 35"/>
          <p:cNvSpPr txBox="1"/>
          <p:nvPr/>
        </p:nvSpPr>
        <p:spPr>
          <a:xfrm>
            <a:off x="-2584772" y="3055497"/>
            <a:ext cx="2216785" cy="922020"/>
          </a:xfrm>
          <a:prstGeom prst="rect">
            <a:avLst/>
          </a:prstGeom>
          <a:noFill/>
        </p:spPr>
        <p:txBody>
          <a:bodyPr wrap="none" rtlCol="0">
            <a:spAutoFit/>
          </a:bodyPr>
          <a:lstStyle/>
          <a:p>
            <a:pPr algn="ctr"/>
            <a:r>
              <a:rPr lang="en-US" sz="2700" b="1" dirty="0" err="1"/>
              <a:t>Âm</a:t>
            </a:r>
            <a:r>
              <a:rPr lang="en-US" sz="2700" b="1" dirty="0"/>
              <a:t> </a:t>
            </a:r>
            <a:r>
              <a:rPr lang="en-US" sz="2700" b="1" dirty="0" err="1"/>
              <a:t>thanh</a:t>
            </a:r>
            <a:r>
              <a:rPr lang="en-US" sz="2700" b="1" dirty="0"/>
              <a:t> </a:t>
            </a:r>
            <a:endParaRPr lang="en-US" sz="2700" b="1" dirty="0"/>
          </a:p>
          <a:p>
            <a:pPr algn="ctr"/>
            <a:r>
              <a:rPr lang="en-US" sz="2700" b="1" dirty="0" err="1"/>
              <a:t>khi</a:t>
            </a:r>
            <a:r>
              <a:rPr lang="en-US" sz="2700" b="1" dirty="0"/>
              <a:t> </a:t>
            </a:r>
            <a:r>
              <a:rPr lang="en-US" sz="2700" b="1" dirty="0" err="1"/>
              <a:t>chọn</a:t>
            </a:r>
            <a:r>
              <a:rPr lang="en-US" sz="2700" b="1" dirty="0"/>
              <a:t> </a:t>
            </a:r>
            <a:r>
              <a:rPr lang="en-US" sz="2700" b="1" dirty="0" err="1"/>
              <a:t>Đúng</a:t>
            </a:r>
            <a:endParaRPr lang="en-US" sz="2700" b="1" dirty="0"/>
          </a:p>
        </p:txBody>
      </p:sp>
      <p:sp>
        <p:nvSpPr>
          <p:cNvPr id="40" name="TextBox 39"/>
          <p:cNvSpPr txBox="1"/>
          <p:nvPr/>
        </p:nvSpPr>
        <p:spPr>
          <a:xfrm>
            <a:off x="-2414545" y="5437623"/>
            <a:ext cx="1882775" cy="922020"/>
          </a:xfrm>
          <a:prstGeom prst="rect">
            <a:avLst/>
          </a:prstGeom>
          <a:noFill/>
        </p:spPr>
        <p:txBody>
          <a:bodyPr wrap="none" rtlCol="0">
            <a:spAutoFit/>
          </a:bodyPr>
          <a:lstStyle/>
          <a:p>
            <a:pPr algn="ctr"/>
            <a:r>
              <a:rPr lang="en-US" sz="2700" b="1" dirty="0" err="1"/>
              <a:t>Âm</a:t>
            </a:r>
            <a:r>
              <a:rPr lang="en-US" sz="2700" b="1" dirty="0"/>
              <a:t> </a:t>
            </a:r>
            <a:r>
              <a:rPr lang="en-US" sz="2700" b="1" dirty="0" err="1"/>
              <a:t>thanh</a:t>
            </a:r>
            <a:r>
              <a:rPr lang="en-US" sz="2700" b="1" dirty="0"/>
              <a:t> </a:t>
            </a:r>
            <a:endParaRPr lang="en-US" sz="2700" b="1" dirty="0"/>
          </a:p>
          <a:p>
            <a:pPr algn="ctr"/>
            <a:r>
              <a:rPr lang="en-US" sz="2700" b="1" dirty="0" err="1"/>
              <a:t>khi</a:t>
            </a:r>
            <a:r>
              <a:rPr lang="en-US" sz="2700" b="1" dirty="0"/>
              <a:t> </a:t>
            </a:r>
            <a:r>
              <a:rPr lang="en-US" sz="2700" b="1" dirty="0" err="1"/>
              <a:t>chọn</a:t>
            </a:r>
            <a:r>
              <a:rPr lang="en-US" sz="2700" b="1" dirty="0"/>
              <a:t> Sai</a:t>
            </a:r>
            <a:endParaRPr lang="en-US" sz="2700" b="1"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additive="base">
                                        <p:cTn id="7" dur="500" fill="hold"/>
                                        <p:tgtEl>
                                          <p:spTgt spid="31"/>
                                        </p:tgtEl>
                                        <p:attrNameLst>
                                          <p:attrName>ppt_x</p:attrName>
                                        </p:attrNameLst>
                                      </p:cBhvr>
                                      <p:tavLst>
                                        <p:tav tm="0">
                                          <p:val>
                                            <p:strVal val="#ppt_x"/>
                                          </p:val>
                                        </p:tav>
                                        <p:tav tm="100000">
                                          <p:val>
                                            <p:strVal val="#ppt_x"/>
                                          </p:val>
                                        </p:tav>
                                      </p:tavLst>
                                    </p:anim>
                                    <p:anim calcmode="lin" valueType="num">
                                      <p:cBhvr additive="base">
                                        <p:cTn id="8" dur="500" fill="hold"/>
                                        <p:tgtEl>
                                          <p:spTgt spid="31"/>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par>
                          <p:cTn id="13" fill="hold">
                            <p:stCondLst>
                              <p:cond delay="1000"/>
                            </p:stCondLst>
                            <p:childTnLst>
                              <p:par>
                                <p:cTn id="14" presetID="53" presetClass="entr" presetSubtype="528" fill="hold" nodeType="afterEffect">
                                  <p:stCondLst>
                                    <p:cond delay="0"/>
                                  </p:stCondLst>
                                  <p:childTnLst>
                                    <p:set>
                                      <p:cBhvr>
                                        <p:cTn id="15" dur="1" fill="hold">
                                          <p:stCondLst>
                                            <p:cond delay="0"/>
                                          </p:stCondLst>
                                        </p:cTn>
                                        <p:tgtEl>
                                          <p:spTgt spid="2"/>
                                        </p:tgtEl>
                                        <p:attrNameLst>
                                          <p:attrName>style.visibility</p:attrName>
                                        </p:attrNameLst>
                                      </p:cBhvr>
                                      <p:to>
                                        <p:strVal val="visible"/>
                                      </p:to>
                                    </p:set>
                                    <p:anim calcmode="lin" valueType="num">
                                      <p:cBhvr>
                                        <p:cTn id="16" dur="500" fill="hold"/>
                                        <p:tgtEl>
                                          <p:spTgt spid="2"/>
                                        </p:tgtEl>
                                        <p:attrNameLst>
                                          <p:attrName>ppt_w</p:attrName>
                                        </p:attrNameLst>
                                      </p:cBhvr>
                                      <p:tavLst>
                                        <p:tav tm="0">
                                          <p:val>
                                            <p:fltVal val="0"/>
                                          </p:val>
                                        </p:tav>
                                        <p:tav tm="100000">
                                          <p:val>
                                            <p:strVal val="#ppt_w"/>
                                          </p:val>
                                        </p:tav>
                                      </p:tavLst>
                                    </p:anim>
                                    <p:anim calcmode="lin" valueType="num">
                                      <p:cBhvr>
                                        <p:cTn id="17" dur="500" fill="hold"/>
                                        <p:tgtEl>
                                          <p:spTgt spid="2"/>
                                        </p:tgtEl>
                                        <p:attrNameLst>
                                          <p:attrName>ppt_h</p:attrName>
                                        </p:attrNameLst>
                                      </p:cBhvr>
                                      <p:tavLst>
                                        <p:tav tm="0">
                                          <p:val>
                                            <p:fltVal val="0"/>
                                          </p:val>
                                        </p:tav>
                                        <p:tav tm="100000">
                                          <p:val>
                                            <p:strVal val="#ppt_h"/>
                                          </p:val>
                                        </p:tav>
                                      </p:tavLst>
                                    </p:anim>
                                    <p:animEffect transition="in" filter="fade">
                                      <p:cBhvr>
                                        <p:cTn id="18" dur="500"/>
                                        <p:tgtEl>
                                          <p:spTgt spid="2"/>
                                        </p:tgtEl>
                                      </p:cBhvr>
                                    </p:animEffect>
                                    <p:anim calcmode="lin" valueType="num">
                                      <p:cBhvr>
                                        <p:cTn id="19" dur="500" fill="hold"/>
                                        <p:tgtEl>
                                          <p:spTgt spid="2"/>
                                        </p:tgtEl>
                                        <p:attrNameLst>
                                          <p:attrName>ppt_x</p:attrName>
                                        </p:attrNameLst>
                                      </p:cBhvr>
                                      <p:tavLst>
                                        <p:tav tm="0">
                                          <p:val>
                                            <p:fltVal val="0.5"/>
                                          </p:val>
                                        </p:tav>
                                        <p:tav tm="100000">
                                          <p:val>
                                            <p:strVal val="#ppt_x"/>
                                          </p:val>
                                        </p:tav>
                                      </p:tavLst>
                                    </p:anim>
                                    <p:anim calcmode="lin" valueType="num">
                                      <p:cBhvr>
                                        <p:cTn id="20" dur="500" fill="hold"/>
                                        <p:tgtEl>
                                          <p:spTgt spid="2"/>
                                        </p:tgtEl>
                                        <p:attrNameLst>
                                          <p:attrName>ppt_y</p:attrName>
                                        </p:attrNameLst>
                                      </p:cBhvr>
                                      <p:tavLst>
                                        <p:tav tm="0">
                                          <p:val>
                                            <p:fltVal val="0.5"/>
                                          </p:val>
                                        </p:tav>
                                        <p:tav tm="100000">
                                          <p:val>
                                            <p:strVal val="#ppt_y"/>
                                          </p:val>
                                        </p:tav>
                                      </p:tavLst>
                                    </p:anim>
                                  </p:childTnLst>
                                </p:cTn>
                              </p:par>
                            </p:childTnLst>
                          </p:cTn>
                        </p:par>
                        <p:par>
                          <p:cTn id="21" fill="hold">
                            <p:stCondLst>
                              <p:cond delay="1500"/>
                            </p:stCondLst>
                            <p:childTnLst>
                              <p:par>
                                <p:cTn id="22" presetID="10" presetClass="entr" presetSubtype="0" fill="hold" nodeType="after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fade">
                                      <p:cBhvr>
                                        <p:cTn id="24" dur="500"/>
                                        <p:tgtEl>
                                          <p:spTgt spid="16"/>
                                        </p:tgtEl>
                                      </p:cBhvr>
                                    </p:animEffect>
                                  </p:childTnLst>
                                </p:cTn>
                              </p:par>
                            </p:childTnLst>
                          </p:cTn>
                        </p:par>
                        <p:par>
                          <p:cTn id="25" fill="hold">
                            <p:stCondLst>
                              <p:cond delay="2000"/>
                            </p:stCondLst>
                            <p:childTnLst>
                              <p:par>
                                <p:cTn id="26" presetID="53" presetClass="entr" presetSubtype="528" fill="hold" nodeType="afterEffect">
                                  <p:stCondLst>
                                    <p:cond delay="0"/>
                                  </p:stCondLst>
                                  <p:childTnLst>
                                    <p:set>
                                      <p:cBhvr>
                                        <p:cTn id="27" dur="1" fill="hold">
                                          <p:stCondLst>
                                            <p:cond delay="0"/>
                                          </p:stCondLst>
                                        </p:cTn>
                                        <p:tgtEl>
                                          <p:spTgt spid="15"/>
                                        </p:tgtEl>
                                        <p:attrNameLst>
                                          <p:attrName>style.visibility</p:attrName>
                                        </p:attrNameLst>
                                      </p:cBhvr>
                                      <p:to>
                                        <p:strVal val="visible"/>
                                      </p:to>
                                    </p:set>
                                    <p:anim calcmode="lin" valueType="num">
                                      <p:cBhvr>
                                        <p:cTn id="28" dur="500" fill="hold"/>
                                        <p:tgtEl>
                                          <p:spTgt spid="15"/>
                                        </p:tgtEl>
                                        <p:attrNameLst>
                                          <p:attrName>ppt_w</p:attrName>
                                        </p:attrNameLst>
                                      </p:cBhvr>
                                      <p:tavLst>
                                        <p:tav tm="0">
                                          <p:val>
                                            <p:fltVal val="0"/>
                                          </p:val>
                                        </p:tav>
                                        <p:tav tm="100000">
                                          <p:val>
                                            <p:strVal val="#ppt_w"/>
                                          </p:val>
                                        </p:tav>
                                      </p:tavLst>
                                    </p:anim>
                                    <p:anim calcmode="lin" valueType="num">
                                      <p:cBhvr>
                                        <p:cTn id="29" dur="500" fill="hold"/>
                                        <p:tgtEl>
                                          <p:spTgt spid="15"/>
                                        </p:tgtEl>
                                        <p:attrNameLst>
                                          <p:attrName>ppt_h</p:attrName>
                                        </p:attrNameLst>
                                      </p:cBhvr>
                                      <p:tavLst>
                                        <p:tav tm="0">
                                          <p:val>
                                            <p:fltVal val="0"/>
                                          </p:val>
                                        </p:tav>
                                        <p:tav tm="100000">
                                          <p:val>
                                            <p:strVal val="#ppt_h"/>
                                          </p:val>
                                        </p:tav>
                                      </p:tavLst>
                                    </p:anim>
                                    <p:animEffect transition="in" filter="fade">
                                      <p:cBhvr>
                                        <p:cTn id="30" dur="500"/>
                                        <p:tgtEl>
                                          <p:spTgt spid="15"/>
                                        </p:tgtEl>
                                      </p:cBhvr>
                                    </p:animEffect>
                                    <p:anim calcmode="lin" valueType="num">
                                      <p:cBhvr>
                                        <p:cTn id="31" dur="500" fill="hold"/>
                                        <p:tgtEl>
                                          <p:spTgt spid="15"/>
                                        </p:tgtEl>
                                        <p:attrNameLst>
                                          <p:attrName>ppt_x</p:attrName>
                                        </p:attrNameLst>
                                      </p:cBhvr>
                                      <p:tavLst>
                                        <p:tav tm="0">
                                          <p:val>
                                            <p:fltVal val="0.5"/>
                                          </p:val>
                                        </p:tav>
                                        <p:tav tm="100000">
                                          <p:val>
                                            <p:strVal val="#ppt_x"/>
                                          </p:val>
                                        </p:tav>
                                      </p:tavLst>
                                    </p:anim>
                                    <p:anim calcmode="lin" valueType="num">
                                      <p:cBhvr>
                                        <p:cTn id="32" dur="500" fill="hold"/>
                                        <p:tgtEl>
                                          <p:spTgt spid="15"/>
                                        </p:tgtEl>
                                        <p:attrNameLst>
                                          <p:attrName>ppt_y</p:attrName>
                                        </p:attrNameLst>
                                      </p:cBhvr>
                                      <p:tavLst>
                                        <p:tav tm="0">
                                          <p:val>
                                            <p:fltVal val="0.5"/>
                                          </p:val>
                                        </p:tav>
                                        <p:tav tm="100000">
                                          <p:val>
                                            <p:strVal val="#ppt_y"/>
                                          </p:val>
                                        </p:tav>
                                      </p:tavLst>
                                    </p:anim>
                                  </p:childTnLst>
                                </p:cTn>
                              </p:par>
                            </p:childTnLst>
                          </p:cTn>
                        </p:par>
                        <p:par>
                          <p:cTn id="33" fill="hold">
                            <p:stCondLst>
                              <p:cond delay="2500"/>
                            </p:stCondLst>
                            <p:childTnLst>
                              <p:par>
                                <p:cTn id="34" presetID="10" presetClass="entr" presetSubtype="0" fill="hold" nodeType="afterEffect">
                                  <p:stCondLst>
                                    <p:cond delay="0"/>
                                  </p:stCondLst>
                                  <p:childTnLst>
                                    <p:set>
                                      <p:cBhvr>
                                        <p:cTn id="35" dur="1" fill="hold">
                                          <p:stCondLst>
                                            <p:cond delay="0"/>
                                          </p:stCondLst>
                                        </p:cTn>
                                        <p:tgtEl>
                                          <p:spTgt spid="18"/>
                                        </p:tgtEl>
                                        <p:attrNameLst>
                                          <p:attrName>style.visibility</p:attrName>
                                        </p:attrNameLst>
                                      </p:cBhvr>
                                      <p:to>
                                        <p:strVal val="visible"/>
                                      </p:to>
                                    </p:set>
                                    <p:animEffect transition="in" filter="fade">
                                      <p:cBhvr>
                                        <p:cTn id="36" dur="500"/>
                                        <p:tgtEl>
                                          <p:spTgt spid="18"/>
                                        </p:tgtEl>
                                      </p:cBhvr>
                                    </p:animEffect>
                                  </p:childTnLst>
                                </p:cTn>
                              </p:par>
                            </p:childTnLst>
                          </p:cTn>
                        </p:par>
                        <p:par>
                          <p:cTn id="37" fill="hold">
                            <p:stCondLst>
                              <p:cond delay="3000"/>
                            </p:stCondLst>
                            <p:childTnLst>
                              <p:par>
                                <p:cTn id="38" presetID="53" presetClass="entr" presetSubtype="528" fill="hold" nodeType="afterEffect">
                                  <p:stCondLst>
                                    <p:cond delay="0"/>
                                  </p:stCondLst>
                                  <p:childTnLst>
                                    <p:set>
                                      <p:cBhvr>
                                        <p:cTn id="39" dur="1" fill="hold">
                                          <p:stCondLst>
                                            <p:cond delay="0"/>
                                          </p:stCondLst>
                                        </p:cTn>
                                        <p:tgtEl>
                                          <p:spTgt spid="20"/>
                                        </p:tgtEl>
                                        <p:attrNameLst>
                                          <p:attrName>style.visibility</p:attrName>
                                        </p:attrNameLst>
                                      </p:cBhvr>
                                      <p:to>
                                        <p:strVal val="visible"/>
                                      </p:to>
                                    </p:set>
                                    <p:anim calcmode="lin" valueType="num">
                                      <p:cBhvr>
                                        <p:cTn id="40" dur="500" fill="hold"/>
                                        <p:tgtEl>
                                          <p:spTgt spid="20"/>
                                        </p:tgtEl>
                                        <p:attrNameLst>
                                          <p:attrName>ppt_w</p:attrName>
                                        </p:attrNameLst>
                                      </p:cBhvr>
                                      <p:tavLst>
                                        <p:tav tm="0">
                                          <p:val>
                                            <p:fltVal val="0"/>
                                          </p:val>
                                        </p:tav>
                                        <p:tav tm="100000">
                                          <p:val>
                                            <p:strVal val="#ppt_w"/>
                                          </p:val>
                                        </p:tav>
                                      </p:tavLst>
                                    </p:anim>
                                    <p:anim calcmode="lin" valueType="num">
                                      <p:cBhvr>
                                        <p:cTn id="41" dur="500" fill="hold"/>
                                        <p:tgtEl>
                                          <p:spTgt spid="20"/>
                                        </p:tgtEl>
                                        <p:attrNameLst>
                                          <p:attrName>ppt_h</p:attrName>
                                        </p:attrNameLst>
                                      </p:cBhvr>
                                      <p:tavLst>
                                        <p:tav tm="0">
                                          <p:val>
                                            <p:fltVal val="0"/>
                                          </p:val>
                                        </p:tav>
                                        <p:tav tm="100000">
                                          <p:val>
                                            <p:strVal val="#ppt_h"/>
                                          </p:val>
                                        </p:tav>
                                      </p:tavLst>
                                    </p:anim>
                                    <p:animEffect transition="in" filter="fade">
                                      <p:cBhvr>
                                        <p:cTn id="42" dur="500"/>
                                        <p:tgtEl>
                                          <p:spTgt spid="20"/>
                                        </p:tgtEl>
                                      </p:cBhvr>
                                    </p:animEffect>
                                    <p:anim calcmode="lin" valueType="num">
                                      <p:cBhvr>
                                        <p:cTn id="43" dur="500" fill="hold"/>
                                        <p:tgtEl>
                                          <p:spTgt spid="20"/>
                                        </p:tgtEl>
                                        <p:attrNameLst>
                                          <p:attrName>ppt_x</p:attrName>
                                        </p:attrNameLst>
                                      </p:cBhvr>
                                      <p:tavLst>
                                        <p:tav tm="0">
                                          <p:val>
                                            <p:fltVal val="0.5"/>
                                          </p:val>
                                        </p:tav>
                                        <p:tav tm="100000">
                                          <p:val>
                                            <p:strVal val="#ppt_x"/>
                                          </p:val>
                                        </p:tav>
                                      </p:tavLst>
                                    </p:anim>
                                    <p:anim calcmode="lin" valueType="num">
                                      <p:cBhvr>
                                        <p:cTn id="44" dur="500" fill="hold"/>
                                        <p:tgtEl>
                                          <p:spTgt spid="20"/>
                                        </p:tgtEl>
                                        <p:attrNameLst>
                                          <p:attrName>ppt_y</p:attrName>
                                        </p:attrNameLst>
                                      </p:cBhvr>
                                      <p:tavLst>
                                        <p:tav tm="0">
                                          <p:val>
                                            <p:fltVal val="0.5"/>
                                          </p:val>
                                        </p:tav>
                                        <p:tav tm="100000">
                                          <p:val>
                                            <p:strVal val="#ppt_y"/>
                                          </p:val>
                                        </p:tav>
                                      </p:tavLst>
                                    </p:anim>
                                  </p:childTnLst>
                                </p:cTn>
                              </p:par>
                            </p:childTnLst>
                          </p:cTn>
                        </p:par>
                        <p:par>
                          <p:cTn id="45" fill="hold">
                            <p:stCondLst>
                              <p:cond delay="3500"/>
                            </p:stCondLst>
                            <p:childTnLst>
                              <p:par>
                                <p:cTn id="46" presetID="10" presetClass="entr" presetSubtype="0" fill="hold" nodeType="afterEffect">
                                  <p:stCondLst>
                                    <p:cond delay="0"/>
                                  </p:stCondLst>
                                  <p:childTnLst>
                                    <p:set>
                                      <p:cBhvr>
                                        <p:cTn id="47" dur="1" fill="hold">
                                          <p:stCondLst>
                                            <p:cond delay="0"/>
                                          </p:stCondLst>
                                        </p:cTn>
                                        <p:tgtEl>
                                          <p:spTgt spid="17"/>
                                        </p:tgtEl>
                                        <p:attrNameLst>
                                          <p:attrName>style.visibility</p:attrName>
                                        </p:attrNameLst>
                                      </p:cBhvr>
                                      <p:to>
                                        <p:strVal val="visible"/>
                                      </p:to>
                                    </p:set>
                                    <p:animEffect transition="in" filter="fade">
                                      <p:cBhvr>
                                        <p:cTn id="48" dur="500"/>
                                        <p:tgtEl>
                                          <p:spTgt spid="17"/>
                                        </p:tgtEl>
                                      </p:cBhvr>
                                    </p:animEffect>
                                  </p:childTnLst>
                                </p:cTn>
                              </p:par>
                            </p:childTnLst>
                          </p:cTn>
                        </p:par>
                        <p:par>
                          <p:cTn id="49" fill="hold">
                            <p:stCondLst>
                              <p:cond delay="4000"/>
                            </p:stCondLst>
                            <p:childTnLst>
                              <p:par>
                                <p:cTn id="50" presetID="53" presetClass="entr" presetSubtype="528" fill="hold" nodeType="afterEffect">
                                  <p:stCondLst>
                                    <p:cond delay="0"/>
                                  </p:stCondLst>
                                  <p:childTnLst>
                                    <p:set>
                                      <p:cBhvr>
                                        <p:cTn id="51" dur="1" fill="hold">
                                          <p:stCondLst>
                                            <p:cond delay="0"/>
                                          </p:stCondLst>
                                        </p:cTn>
                                        <p:tgtEl>
                                          <p:spTgt spid="21"/>
                                        </p:tgtEl>
                                        <p:attrNameLst>
                                          <p:attrName>style.visibility</p:attrName>
                                        </p:attrNameLst>
                                      </p:cBhvr>
                                      <p:to>
                                        <p:strVal val="visible"/>
                                      </p:to>
                                    </p:set>
                                    <p:anim calcmode="lin" valueType="num">
                                      <p:cBhvr>
                                        <p:cTn id="52" dur="500" fill="hold"/>
                                        <p:tgtEl>
                                          <p:spTgt spid="21"/>
                                        </p:tgtEl>
                                        <p:attrNameLst>
                                          <p:attrName>ppt_w</p:attrName>
                                        </p:attrNameLst>
                                      </p:cBhvr>
                                      <p:tavLst>
                                        <p:tav tm="0">
                                          <p:val>
                                            <p:fltVal val="0"/>
                                          </p:val>
                                        </p:tav>
                                        <p:tav tm="100000">
                                          <p:val>
                                            <p:strVal val="#ppt_w"/>
                                          </p:val>
                                        </p:tav>
                                      </p:tavLst>
                                    </p:anim>
                                    <p:anim calcmode="lin" valueType="num">
                                      <p:cBhvr>
                                        <p:cTn id="53" dur="500" fill="hold"/>
                                        <p:tgtEl>
                                          <p:spTgt spid="21"/>
                                        </p:tgtEl>
                                        <p:attrNameLst>
                                          <p:attrName>ppt_h</p:attrName>
                                        </p:attrNameLst>
                                      </p:cBhvr>
                                      <p:tavLst>
                                        <p:tav tm="0">
                                          <p:val>
                                            <p:fltVal val="0"/>
                                          </p:val>
                                        </p:tav>
                                        <p:tav tm="100000">
                                          <p:val>
                                            <p:strVal val="#ppt_h"/>
                                          </p:val>
                                        </p:tav>
                                      </p:tavLst>
                                    </p:anim>
                                    <p:animEffect transition="in" filter="fade">
                                      <p:cBhvr>
                                        <p:cTn id="54" dur="500"/>
                                        <p:tgtEl>
                                          <p:spTgt spid="21"/>
                                        </p:tgtEl>
                                      </p:cBhvr>
                                    </p:animEffect>
                                    <p:anim calcmode="lin" valueType="num">
                                      <p:cBhvr>
                                        <p:cTn id="55" dur="500" fill="hold"/>
                                        <p:tgtEl>
                                          <p:spTgt spid="21"/>
                                        </p:tgtEl>
                                        <p:attrNameLst>
                                          <p:attrName>ppt_x</p:attrName>
                                        </p:attrNameLst>
                                      </p:cBhvr>
                                      <p:tavLst>
                                        <p:tav tm="0">
                                          <p:val>
                                            <p:fltVal val="0.5"/>
                                          </p:val>
                                        </p:tav>
                                        <p:tav tm="100000">
                                          <p:val>
                                            <p:strVal val="#ppt_x"/>
                                          </p:val>
                                        </p:tav>
                                      </p:tavLst>
                                    </p:anim>
                                    <p:anim calcmode="lin" valueType="num">
                                      <p:cBhvr>
                                        <p:cTn id="56" dur="500" fill="hold"/>
                                        <p:tgtEl>
                                          <p:spTgt spid="21"/>
                                        </p:tgtEl>
                                        <p:attrNameLst>
                                          <p:attrName>ppt_y</p:attrName>
                                        </p:attrNameLst>
                                      </p:cBhvr>
                                      <p:tavLst>
                                        <p:tav tm="0">
                                          <p:val>
                                            <p:fltVal val="0.5"/>
                                          </p:val>
                                        </p:tav>
                                        <p:tav tm="100000">
                                          <p:val>
                                            <p:strVal val="#ppt_y"/>
                                          </p:val>
                                        </p:tav>
                                      </p:tavLst>
                                    </p:anim>
                                  </p:childTnLst>
                                </p:cTn>
                              </p:par>
                            </p:childTnLst>
                          </p:cTn>
                        </p:par>
                        <p:par>
                          <p:cTn id="57" fill="hold">
                            <p:stCondLst>
                              <p:cond delay="4500"/>
                            </p:stCondLst>
                            <p:childTnLst>
                              <p:par>
                                <p:cTn id="58" presetID="10" presetClass="entr" presetSubtype="0" fill="hold" nodeType="afterEffect">
                                  <p:stCondLst>
                                    <p:cond delay="0"/>
                                  </p:stCondLst>
                                  <p:childTnLst>
                                    <p:set>
                                      <p:cBhvr>
                                        <p:cTn id="59" dur="1" fill="hold">
                                          <p:stCondLst>
                                            <p:cond delay="0"/>
                                          </p:stCondLst>
                                        </p:cTn>
                                        <p:tgtEl>
                                          <p:spTgt spid="19"/>
                                        </p:tgtEl>
                                        <p:attrNameLst>
                                          <p:attrName>style.visibility</p:attrName>
                                        </p:attrNameLst>
                                      </p:cBhvr>
                                      <p:to>
                                        <p:strVal val="visible"/>
                                      </p:to>
                                    </p:set>
                                    <p:animEffect transition="in" filter="fade">
                                      <p:cBhvr>
                                        <p:cTn id="60"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61" restart="whenNotActive" fill="hold" evtFilter="cancelBubble" nodeType="interactiveSeq">
                <p:stCondLst>
                  <p:cond evt="onClick" delay="0">
                    <p:tgtEl>
                      <p:spTgt spid="2"/>
                    </p:tgtEl>
                  </p:cond>
                </p:stCondLst>
                <p:endSync evt="end" delay="0">
                  <p:rtn val="all"/>
                </p:endSync>
                <p:childTnLst>
                  <p:par>
                    <p:cTn id="62" fill="hold">
                      <p:stCondLst>
                        <p:cond delay="0"/>
                      </p:stCondLst>
                      <p:childTnLst>
                        <p:par>
                          <p:cTn id="63" fill="hold">
                            <p:stCondLst>
                              <p:cond delay="0"/>
                            </p:stCondLst>
                            <p:childTnLst>
                              <p:par>
                                <p:cTn id="64" presetID="26" presetClass="emph" presetSubtype="0" fill="hold" nodeType="clickEffect">
                                  <p:stCondLst>
                                    <p:cond delay="0"/>
                                  </p:stCondLst>
                                  <p:childTnLst>
                                    <p:animEffect transition="out" filter="fade">
                                      <p:cBhvr>
                                        <p:cTn id="65" dur="500" tmFilter="0, 0; .2, .5; .8, .5; 1, 0"/>
                                        <p:tgtEl>
                                          <p:spTgt spid="2"/>
                                        </p:tgtEl>
                                      </p:cBhvr>
                                    </p:animEffect>
                                    <p:animScale>
                                      <p:cBhvr>
                                        <p:cTn id="66" dur="250" autoRev="1" fill="hold"/>
                                        <p:tgtEl>
                                          <p:spTgt spid="2"/>
                                        </p:tgtEl>
                                      </p:cBhvr>
                                      <p:by x="105000" y="105000"/>
                                    </p:animScale>
                                  </p:childTnLst>
                                  <p:subTnLst>
                                    <p:audio>
                                      <p:cMediaNode>
                                        <p:cTn display="0" masterRel="sameClick">
                                          <p:stCondLst>
                                            <p:cond evt="begin" delay="0">
                                              <p:tn val="64"/>
                                            </p:cond>
                                          </p:stCondLst>
                                          <p:endCondLst>
                                            <p:cond evt="onStopAudio" delay="0">
                                              <p:tgtEl>
                                                <p:sldTgt/>
                                              </p:tgtEl>
                                            </p:cond>
                                          </p:endCondLst>
                                        </p:cTn>
                                        <p:tgtEl>
                                          <p:sndTgt r:embed="rId19" name="click.wav"/>
                                        </p:tgtEl>
                                      </p:cMediaNode>
                                    </p:audio>
                                  </p:subTnLst>
                                </p:cTn>
                              </p:par>
                            </p:childTnLst>
                          </p:cTn>
                        </p:par>
                        <p:par>
                          <p:cTn id="67" fill="hold">
                            <p:stCondLst>
                              <p:cond delay="500"/>
                            </p:stCondLst>
                            <p:childTnLst>
                              <p:par>
                                <p:cTn id="68" presetID="1" presetClass="mediacall" presetSubtype="0" fill="hold" nodeType="afterEffect">
                                  <p:stCondLst>
                                    <p:cond delay="0"/>
                                  </p:stCondLst>
                                  <p:childTnLst>
                                    <p:cmd type="call" cmd="playFrom(0.0)">
                                      <p:cBhvr>
                                        <p:cTn id="69" dur="3432" fill="hold"/>
                                        <p:tgtEl>
                                          <p:spTgt spid="22"/>
                                        </p:tgtEl>
                                      </p:cBhvr>
                                    </p:cmd>
                                  </p:childTnLst>
                                </p:cTn>
                              </p:par>
                              <p:par>
                                <p:cTn id="70" presetID="1" presetClass="entr" presetSubtype="0" fill="hold" nodeType="withEffect">
                                  <p:stCondLst>
                                    <p:cond delay="0"/>
                                  </p:stCondLst>
                                  <p:childTnLst>
                                    <p:set>
                                      <p:cBhvr>
                                        <p:cTn id="71" dur="1" fill="hold">
                                          <p:stCondLst>
                                            <p:cond delay="0"/>
                                          </p:stCondLst>
                                        </p:cTn>
                                        <p:tgtEl>
                                          <p:spTgt spid="33"/>
                                        </p:tgtEl>
                                        <p:attrNameLst>
                                          <p:attrName>style.visibility</p:attrName>
                                        </p:attrNameLst>
                                      </p:cBhvr>
                                      <p:to>
                                        <p:strVal val="visible"/>
                                      </p:to>
                                    </p:set>
                                  </p:childTnLst>
                                </p:cTn>
                              </p:par>
                              <p:par>
                                <p:cTn id="72" presetID="63" presetClass="path" presetSubtype="0" accel="50000" decel="50000" fill="hold" nodeType="withEffect">
                                  <p:stCondLst>
                                    <p:cond delay="0"/>
                                  </p:stCondLst>
                                  <p:childTnLst>
                                    <p:animMotion origin="layout" path="M -1.04167E-6 -4.81481E-6 L 0.1599 -4.81481E-6 " pathEditMode="relative" rAng="0" ptsTypes="AA">
                                      <p:cBhvr>
                                        <p:cTn id="73" dur="500" fill="hold"/>
                                        <p:tgtEl>
                                          <p:spTgt spid="68"/>
                                        </p:tgtEl>
                                        <p:attrNameLst>
                                          <p:attrName>ppt_x</p:attrName>
                                          <p:attrName>ppt_y</p:attrName>
                                        </p:attrNameLst>
                                      </p:cBhvr>
                                      <p:rCtr x="7995" y="0"/>
                                    </p:animMotion>
                                  </p:childTnLst>
                                </p:cTn>
                              </p:par>
                              <p:par>
                                <p:cTn id="74" presetID="10" presetClass="exit" presetSubtype="0" fill="hold" nodeType="withEffect">
                                  <p:stCondLst>
                                    <p:cond delay="0"/>
                                  </p:stCondLst>
                                  <p:childTnLst>
                                    <p:animEffect transition="out" filter="fade">
                                      <p:cBhvr>
                                        <p:cTn id="75" dur="500"/>
                                        <p:tgtEl>
                                          <p:spTgt spid="31"/>
                                        </p:tgtEl>
                                      </p:cBhvr>
                                    </p:animEffect>
                                    <p:set>
                                      <p:cBhvr>
                                        <p:cTn id="76" dur="1" fill="hold">
                                          <p:stCondLst>
                                            <p:cond delay="499"/>
                                          </p:stCondLst>
                                        </p:cTn>
                                        <p:tgtEl>
                                          <p:spTgt spid="31"/>
                                        </p:tgtEl>
                                        <p:attrNameLst>
                                          <p:attrName>style.visibility</p:attrName>
                                        </p:attrNameLst>
                                      </p:cBhvr>
                                      <p:to>
                                        <p:strVal val="hidden"/>
                                      </p:to>
                                    </p:set>
                                  </p:childTnLst>
                                </p:cTn>
                              </p:par>
                              <p:par>
                                <p:cTn id="77" presetID="10" presetClass="exit" presetSubtype="0" fill="hold" nodeType="withEffect">
                                  <p:stCondLst>
                                    <p:cond delay="0"/>
                                  </p:stCondLst>
                                  <p:childTnLst>
                                    <p:animEffect transition="out" filter="fade">
                                      <p:cBhvr>
                                        <p:cTn id="78" dur="500"/>
                                        <p:tgtEl>
                                          <p:spTgt spid="12"/>
                                        </p:tgtEl>
                                      </p:cBhvr>
                                    </p:animEffect>
                                    <p:set>
                                      <p:cBhvr>
                                        <p:cTn id="79" dur="1" fill="hold">
                                          <p:stCondLst>
                                            <p:cond delay="499"/>
                                          </p:stCondLst>
                                        </p:cTn>
                                        <p:tgtEl>
                                          <p:spTgt spid="12"/>
                                        </p:tgtEl>
                                        <p:attrNameLst>
                                          <p:attrName>style.visibility</p:attrName>
                                        </p:attrNameLst>
                                      </p:cBhvr>
                                      <p:to>
                                        <p:strVal val="hidden"/>
                                      </p:to>
                                    </p:set>
                                  </p:childTnLst>
                                </p:cTn>
                              </p:par>
                              <p:par>
                                <p:cTn id="80" presetID="10" presetClass="exit" presetSubtype="0" fill="hold" nodeType="withEffect">
                                  <p:stCondLst>
                                    <p:cond delay="0"/>
                                  </p:stCondLst>
                                  <p:childTnLst>
                                    <p:animEffect transition="out" filter="fade">
                                      <p:cBhvr>
                                        <p:cTn id="81" dur="500"/>
                                        <p:tgtEl>
                                          <p:spTgt spid="2"/>
                                        </p:tgtEl>
                                      </p:cBhvr>
                                    </p:animEffect>
                                    <p:set>
                                      <p:cBhvr>
                                        <p:cTn id="82" dur="1" fill="hold">
                                          <p:stCondLst>
                                            <p:cond delay="499"/>
                                          </p:stCondLst>
                                        </p:cTn>
                                        <p:tgtEl>
                                          <p:spTgt spid="2"/>
                                        </p:tgtEl>
                                        <p:attrNameLst>
                                          <p:attrName>style.visibility</p:attrName>
                                        </p:attrNameLst>
                                      </p:cBhvr>
                                      <p:to>
                                        <p:strVal val="hidden"/>
                                      </p:to>
                                    </p:set>
                                  </p:childTnLst>
                                </p:cTn>
                              </p:par>
                              <p:par>
                                <p:cTn id="83" presetID="10" presetClass="exit" presetSubtype="0" fill="hold" nodeType="withEffect">
                                  <p:stCondLst>
                                    <p:cond delay="0"/>
                                  </p:stCondLst>
                                  <p:childTnLst>
                                    <p:animEffect transition="out" filter="fade">
                                      <p:cBhvr>
                                        <p:cTn id="84" dur="500"/>
                                        <p:tgtEl>
                                          <p:spTgt spid="16"/>
                                        </p:tgtEl>
                                      </p:cBhvr>
                                    </p:animEffect>
                                    <p:set>
                                      <p:cBhvr>
                                        <p:cTn id="85" dur="1" fill="hold">
                                          <p:stCondLst>
                                            <p:cond delay="499"/>
                                          </p:stCondLst>
                                        </p:cTn>
                                        <p:tgtEl>
                                          <p:spTgt spid="16"/>
                                        </p:tgtEl>
                                        <p:attrNameLst>
                                          <p:attrName>style.visibility</p:attrName>
                                        </p:attrNameLst>
                                      </p:cBhvr>
                                      <p:to>
                                        <p:strVal val="hidden"/>
                                      </p:to>
                                    </p:set>
                                  </p:childTnLst>
                                </p:cTn>
                              </p:par>
                              <p:par>
                                <p:cTn id="86" presetID="10" presetClass="exit" presetSubtype="0" fill="hold" nodeType="withEffect">
                                  <p:stCondLst>
                                    <p:cond delay="0"/>
                                  </p:stCondLst>
                                  <p:childTnLst>
                                    <p:animEffect transition="out" filter="fade">
                                      <p:cBhvr>
                                        <p:cTn id="87" dur="500"/>
                                        <p:tgtEl>
                                          <p:spTgt spid="15"/>
                                        </p:tgtEl>
                                      </p:cBhvr>
                                    </p:animEffect>
                                    <p:set>
                                      <p:cBhvr>
                                        <p:cTn id="88" dur="1" fill="hold">
                                          <p:stCondLst>
                                            <p:cond delay="499"/>
                                          </p:stCondLst>
                                        </p:cTn>
                                        <p:tgtEl>
                                          <p:spTgt spid="15"/>
                                        </p:tgtEl>
                                        <p:attrNameLst>
                                          <p:attrName>style.visibility</p:attrName>
                                        </p:attrNameLst>
                                      </p:cBhvr>
                                      <p:to>
                                        <p:strVal val="hidden"/>
                                      </p:to>
                                    </p:set>
                                  </p:childTnLst>
                                </p:cTn>
                              </p:par>
                              <p:par>
                                <p:cTn id="89" presetID="10" presetClass="exit" presetSubtype="0" fill="hold" nodeType="withEffect">
                                  <p:stCondLst>
                                    <p:cond delay="0"/>
                                  </p:stCondLst>
                                  <p:childTnLst>
                                    <p:animEffect transition="out" filter="fade">
                                      <p:cBhvr>
                                        <p:cTn id="90" dur="500"/>
                                        <p:tgtEl>
                                          <p:spTgt spid="18"/>
                                        </p:tgtEl>
                                      </p:cBhvr>
                                    </p:animEffect>
                                    <p:set>
                                      <p:cBhvr>
                                        <p:cTn id="91" dur="1" fill="hold">
                                          <p:stCondLst>
                                            <p:cond delay="499"/>
                                          </p:stCondLst>
                                        </p:cTn>
                                        <p:tgtEl>
                                          <p:spTgt spid="18"/>
                                        </p:tgtEl>
                                        <p:attrNameLst>
                                          <p:attrName>style.visibility</p:attrName>
                                        </p:attrNameLst>
                                      </p:cBhvr>
                                      <p:to>
                                        <p:strVal val="hidden"/>
                                      </p:to>
                                    </p:set>
                                  </p:childTnLst>
                                </p:cTn>
                              </p:par>
                              <p:par>
                                <p:cTn id="92" presetID="10" presetClass="exit" presetSubtype="0" fill="hold" nodeType="withEffect">
                                  <p:stCondLst>
                                    <p:cond delay="0"/>
                                  </p:stCondLst>
                                  <p:childTnLst>
                                    <p:animEffect transition="out" filter="fade">
                                      <p:cBhvr>
                                        <p:cTn id="93" dur="500"/>
                                        <p:tgtEl>
                                          <p:spTgt spid="20"/>
                                        </p:tgtEl>
                                      </p:cBhvr>
                                    </p:animEffect>
                                    <p:set>
                                      <p:cBhvr>
                                        <p:cTn id="94" dur="1" fill="hold">
                                          <p:stCondLst>
                                            <p:cond delay="499"/>
                                          </p:stCondLst>
                                        </p:cTn>
                                        <p:tgtEl>
                                          <p:spTgt spid="20"/>
                                        </p:tgtEl>
                                        <p:attrNameLst>
                                          <p:attrName>style.visibility</p:attrName>
                                        </p:attrNameLst>
                                      </p:cBhvr>
                                      <p:to>
                                        <p:strVal val="hidden"/>
                                      </p:to>
                                    </p:set>
                                  </p:childTnLst>
                                </p:cTn>
                              </p:par>
                              <p:par>
                                <p:cTn id="95" presetID="10" presetClass="exit" presetSubtype="0" fill="hold" nodeType="withEffect">
                                  <p:stCondLst>
                                    <p:cond delay="0"/>
                                  </p:stCondLst>
                                  <p:childTnLst>
                                    <p:animEffect transition="out" filter="fade">
                                      <p:cBhvr>
                                        <p:cTn id="96" dur="500"/>
                                        <p:tgtEl>
                                          <p:spTgt spid="17"/>
                                        </p:tgtEl>
                                      </p:cBhvr>
                                    </p:animEffect>
                                    <p:set>
                                      <p:cBhvr>
                                        <p:cTn id="97" dur="1" fill="hold">
                                          <p:stCondLst>
                                            <p:cond delay="499"/>
                                          </p:stCondLst>
                                        </p:cTn>
                                        <p:tgtEl>
                                          <p:spTgt spid="17"/>
                                        </p:tgtEl>
                                        <p:attrNameLst>
                                          <p:attrName>style.visibility</p:attrName>
                                        </p:attrNameLst>
                                      </p:cBhvr>
                                      <p:to>
                                        <p:strVal val="hidden"/>
                                      </p:to>
                                    </p:set>
                                  </p:childTnLst>
                                </p:cTn>
                              </p:par>
                              <p:par>
                                <p:cTn id="98" presetID="10" presetClass="exit" presetSubtype="0" fill="hold" nodeType="withEffect">
                                  <p:stCondLst>
                                    <p:cond delay="0"/>
                                  </p:stCondLst>
                                  <p:childTnLst>
                                    <p:animEffect transition="out" filter="fade">
                                      <p:cBhvr>
                                        <p:cTn id="99" dur="500"/>
                                        <p:tgtEl>
                                          <p:spTgt spid="21"/>
                                        </p:tgtEl>
                                      </p:cBhvr>
                                    </p:animEffect>
                                    <p:set>
                                      <p:cBhvr>
                                        <p:cTn id="100" dur="1" fill="hold">
                                          <p:stCondLst>
                                            <p:cond delay="499"/>
                                          </p:stCondLst>
                                        </p:cTn>
                                        <p:tgtEl>
                                          <p:spTgt spid="21"/>
                                        </p:tgtEl>
                                        <p:attrNameLst>
                                          <p:attrName>style.visibility</p:attrName>
                                        </p:attrNameLst>
                                      </p:cBhvr>
                                      <p:to>
                                        <p:strVal val="hidden"/>
                                      </p:to>
                                    </p:set>
                                  </p:childTnLst>
                                </p:cTn>
                              </p:par>
                              <p:par>
                                <p:cTn id="101" presetID="10" presetClass="exit" presetSubtype="0" fill="hold" nodeType="withEffect">
                                  <p:stCondLst>
                                    <p:cond delay="0"/>
                                  </p:stCondLst>
                                  <p:childTnLst>
                                    <p:animEffect transition="out" filter="fade">
                                      <p:cBhvr>
                                        <p:cTn id="102" dur="500"/>
                                        <p:tgtEl>
                                          <p:spTgt spid="19"/>
                                        </p:tgtEl>
                                      </p:cBhvr>
                                    </p:animEffect>
                                    <p:set>
                                      <p:cBhvr>
                                        <p:cTn id="103" dur="1" fill="hold">
                                          <p:stCondLst>
                                            <p:cond delay="499"/>
                                          </p:stCondLst>
                                        </p:cTn>
                                        <p:tgtEl>
                                          <p:spTgt spid="19"/>
                                        </p:tgtEl>
                                        <p:attrNameLst>
                                          <p:attrName>style.visibility</p:attrName>
                                        </p:attrNameLst>
                                      </p:cBhvr>
                                      <p:to>
                                        <p:strVal val="hidden"/>
                                      </p:to>
                                    </p:set>
                                  </p:childTnLst>
                                </p:cTn>
                              </p:par>
                              <p:par>
                                <p:cTn id="104" presetID="10" presetClass="exit" presetSubtype="0" fill="hold" nodeType="withEffect">
                                  <p:stCondLst>
                                    <p:cond delay="0"/>
                                  </p:stCondLst>
                                  <p:childTnLst>
                                    <p:animEffect transition="out" filter="fade">
                                      <p:cBhvr>
                                        <p:cTn id="105" dur="500"/>
                                        <p:tgtEl>
                                          <p:spTgt spid="4"/>
                                        </p:tgtEl>
                                      </p:cBhvr>
                                    </p:animEffect>
                                    <p:set>
                                      <p:cBhvr>
                                        <p:cTn id="106" dur="1" fill="hold">
                                          <p:stCondLst>
                                            <p:cond delay="499"/>
                                          </p:stCondLst>
                                        </p:cTn>
                                        <p:tgtEl>
                                          <p:spTgt spid="4"/>
                                        </p:tgtEl>
                                        <p:attrNameLst>
                                          <p:attrName>style.visibility</p:attrName>
                                        </p:attrNameLst>
                                      </p:cBhvr>
                                      <p:to>
                                        <p:strVal val="hidden"/>
                                      </p:to>
                                    </p:set>
                                  </p:childTnLst>
                                </p:cTn>
                              </p:par>
                              <p:par>
                                <p:cTn id="107" presetID="10" presetClass="exit" presetSubtype="0" fill="hold" nodeType="withEffect">
                                  <p:stCondLst>
                                    <p:cond delay="0"/>
                                  </p:stCondLst>
                                  <p:childTnLst>
                                    <p:animEffect transition="out" filter="fade">
                                      <p:cBhvr>
                                        <p:cTn id="108" dur="500"/>
                                        <p:tgtEl>
                                          <p:spTgt spid="6"/>
                                        </p:tgtEl>
                                      </p:cBhvr>
                                    </p:animEffect>
                                    <p:set>
                                      <p:cBhvr>
                                        <p:cTn id="109" dur="1" fill="hold">
                                          <p:stCondLst>
                                            <p:cond delay="499"/>
                                          </p:stCondLst>
                                        </p:cTn>
                                        <p:tgtEl>
                                          <p:spTgt spid="6"/>
                                        </p:tgtEl>
                                        <p:attrNameLst>
                                          <p:attrName>style.visibility</p:attrName>
                                        </p:attrNameLst>
                                      </p:cBhvr>
                                      <p:to>
                                        <p:strVal val="hidden"/>
                                      </p:to>
                                    </p:set>
                                  </p:childTnLst>
                                </p:cTn>
                              </p:par>
                            </p:childTnLst>
                          </p:cTn>
                        </p:par>
                      </p:childTnLst>
                    </p:cTn>
                  </p:par>
                </p:childTnLst>
              </p:cTn>
              <p:nextCondLst>
                <p:cond evt="onClick" delay="0">
                  <p:tgtEl>
                    <p:spTgt spid="2"/>
                  </p:tgtEl>
                </p:cond>
              </p:nextCondLst>
            </p:seq>
            <p:seq concurrent="1" nextAc="seek">
              <p:cTn id="110" restart="whenNotActive" fill="hold" evtFilter="cancelBubble" nodeType="interactiveSeq">
                <p:stCondLst>
                  <p:cond evt="onClick" delay="0">
                    <p:tgtEl>
                      <p:spTgt spid="68"/>
                    </p:tgtEl>
                  </p:cond>
                </p:stCondLst>
                <p:endSync evt="end" delay="0">
                  <p:rtn val="all"/>
                </p:endSync>
                <p:childTnLst>
                  <p:par>
                    <p:cTn id="111" fill="hold">
                      <p:stCondLst>
                        <p:cond delay="0"/>
                      </p:stCondLst>
                      <p:childTnLst>
                        <p:par>
                          <p:cTn id="112" fill="hold">
                            <p:stCondLst>
                              <p:cond delay="0"/>
                            </p:stCondLst>
                            <p:childTnLst>
                              <p:par>
                                <p:cTn id="113" presetID="26" presetClass="emph" presetSubtype="0" fill="hold" nodeType="clickEffect">
                                  <p:stCondLst>
                                    <p:cond delay="0"/>
                                  </p:stCondLst>
                                  <p:childTnLst>
                                    <p:animEffect transition="out" filter="fade">
                                      <p:cBhvr>
                                        <p:cTn id="114" dur="500" tmFilter="0, 0; .2, .5; .8, .5; 1, 0"/>
                                        <p:tgtEl>
                                          <p:spTgt spid="68"/>
                                        </p:tgtEl>
                                      </p:cBhvr>
                                    </p:animEffect>
                                    <p:animScale>
                                      <p:cBhvr>
                                        <p:cTn id="115" dur="250" autoRev="1" fill="hold"/>
                                        <p:tgtEl>
                                          <p:spTgt spid="68"/>
                                        </p:tgtEl>
                                      </p:cBhvr>
                                      <p:by x="105000" y="105000"/>
                                    </p:animScale>
                                  </p:childTnLst>
                                  <p:subTnLst>
                                    <p:audio>
                                      <p:cMediaNode>
                                        <p:cTn display="0" masterRel="sameClick">
                                          <p:stCondLst>
                                            <p:cond evt="begin" delay="0">
                                              <p:tn val="113"/>
                                            </p:cond>
                                          </p:stCondLst>
                                          <p:endCondLst>
                                            <p:cond evt="onStopAudio" delay="0">
                                              <p:tgtEl>
                                                <p:sldTgt/>
                                              </p:tgtEl>
                                            </p:cond>
                                          </p:endCondLst>
                                        </p:cTn>
                                        <p:tgtEl>
                                          <p:sndTgt r:embed="rId19" name="click.wav"/>
                                        </p:tgtEl>
                                      </p:cMediaNode>
                                    </p:audio>
                                  </p:subTnLst>
                                </p:cTn>
                              </p:par>
                            </p:childTnLst>
                          </p:cTn>
                        </p:par>
                        <p:par>
                          <p:cTn id="116" fill="hold">
                            <p:stCondLst>
                              <p:cond delay="500"/>
                            </p:stCondLst>
                            <p:childTnLst>
                              <p:par>
                                <p:cTn id="117" presetID="10" presetClass="exit" presetSubtype="0" fill="hold" nodeType="afterEffect">
                                  <p:stCondLst>
                                    <p:cond delay="0"/>
                                  </p:stCondLst>
                                  <p:childTnLst>
                                    <p:animEffect transition="out" filter="fade">
                                      <p:cBhvr>
                                        <p:cTn id="118" dur="500"/>
                                        <p:tgtEl>
                                          <p:spTgt spid="33"/>
                                        </p:tgtEl>
                                      </p:cBhvr>
                                    </p:animEffect>
                                    <p:set>
                                      <p:cBhvr>
                                        <p:cTn id="119" dur="1" fill="hold">
                                          <p:stCondLst>
                                            <p:cond delay="499"/>
                                          </p:stCondLst>
                                        </p:cTn>
                                        <p:tgtEl>
                                          <p:spTgt spid="33"/>
                                        </p:tgtEl>
                                        <p:attrNameLst>
                                          <p:attrName>style.visibility</p:attrName>
                                        </p:attrNameLst>
                                      </p:cBhvr>
                                      <p:to>
                                        <p:strVal val="hidden"/>
                                      </p:to>
                                    </p:set>
                                  </p:childTnLst>
                                </p:cTn>
                              </p:par>
                              <p:par>
                                <p:cTn id="120" presetID="35" presetClass="path" presetSubtype="0" accel="50000" decel="50000" fill="hold" nodeType="withEffect">
                                  <p:stCondLst>
                                    <p:cond delay="0"/>
                                  </p:stCondLst>
                                  <p:childTnLst>
                                    <p:animMotion origin="layout" path="M 0.1599 -4.81481E-6 L -1.04167E-6 -4.81481E-6 " pathEditMode="relative" rAng="0" ptsTypes="AA">
                                      <p:cBhvr>
                                        <p:cTn id="121" dur="500" fill="hold"/>
                                        <p:tgtEl>
                                          <p:spTgt spid="68"/>
                                        </p:tgtEl>
                                        <p:attrNameLst>
                                          <p:attrName>ppt_x</p:attrName>
                                          <p:attrName>ppt_y</p:attrName>
                                        </p:attrNameLst>
                                      </p:cBhvr>
                                      <p:rCtr x="-7995" y="0"/>
                                    </p:animMotion>
                                  </p:childTnLst>
                                </p:cTn>
                              </p:par>
                              <p:par>
                                <p:cTn id="122" presetID="10" presetClass="entr" presetSubtype="0" fill="hold" nodeType="withEffect">
                                  <p:stCondLst>
                                    <p:cond delay="0"/>
                                  </p:stCondLst>
                                  <p:childTnLst>
                                    <p:set>
                                      <p:cBhvr>
                                        <p:cTn id="123" dur="1" fill="hold">
                                          <p:stCondLst>
                                            <p:cond delay="0"/>
                                          </p:stCondLst>
                                        </p:cTn>
                                        <p:tgtEl>
                                          <p:spTgt spid="31"/>
                                        </p:tgtEl>
                                        <p:attrNameLst>
                                          <p:attrName>style.visibility</p:attrName>
                                        </p:attrNameLst>
                                      </p:cBhvr>
                                      <p:to>
                                        <p:strVal val="visible"/>
                                      </p:to>
                                    </p:set>
                                    <p:animEffect transition="in" filter="fade">
                                      <p:cBhvr>
                                        <p:cTn id="124" dur="500"/>
                                        <p:tgtEl>
                                          <p:spTgt spid="31"/>
                                        </p:tgtEl>
                                      </p:cBhvr>
                                    </p:animEffect>
                                  </p:childTnLst>
                                </p:cTn>
                              </p:par>
                              <p:par>
                                <p:cTn id="125" presetID="10" presetClass="entr" presetSubtype="0" fill="hold" nodeType="withEffect">
                                  <p:stCondLst>
                                    <p:cond delay="0"/>
                                  </p:stCondLst>
                                  <p:childTnLst>
                                    <p:set>
                                      <p:cBhvr>
                                        <p:cTn id="126" dur="1" fill="hold">
                                          <p:stCondLst>
                                            <p:cond delay="0"/>
                                          </p:stCondLst>
                                        </p:cTn>
                                        <p:tgtEl>
                                          <p:spTgt spid="12"/>
                                        </p:tgtEl>
                                        <p:attrNameLst>
                                          <p:attrName>style.visibility</p:attrName>
                                        </p:attrNameLst>
                                      </p:cBhvr>
                                      <p:to>
                                        <p:strVal val="visible"/>
                                      </p:to>
                                    </p:set>
                                    <p:animEffect transition="in" filter="fade">
                                      <p:cBhvr>
                                        <p:cTn id="127" dur="500"/>
                                        <p:tgtEl>
                                          <p:spTgt spid="12"/>
                                        </p:tgtEl>
                                      </p:cBhvr>
                                    </p:animEffect>
                                  </p:childTnLst>
                                </p:cTn>
                              </p:par>
                              <p:par>
                                <p:cTn id="128" presetID="10" presetClass="entr" presetSubtype="0" fill="hold" nodeType="withEffect">
                                  <p:stCondLst>
                                    <p:cond delay="0"/>
                                  </p:stCondLst>
                                  <p:childTnLst>
                                    <p:set>
                                      <p:cBhvr>
                                        <p:cTn id="129" dur="1" fill="hold">
                                          <p:stCondLst>
                                            <p:cond delay="0"/>
                                          </p:stCondLst>
                                        </p:cTn>
                                        <p:tgtEl>
                                          <p:spTgt spid="2"/>
                                        </p:tgtEl>
                                        <p:attrNameLst>
                                          <p:attrName>style.visibility</p:attrName>
                                        </p:attrNameLst>
                                      </p:cBhvr>
                                      <p:to>
                                        <p:strVal val="visible"/>
                                      </p:to>
                                    </p:set>
                                    <p:animEffect transition="in" filter="fade">
                                      <p:cBhvr>
                                        <p:cTn id="130" dur="500"/>
                                        <p:tgtEl>
                                          <p:spTgt spid="2"/>
                                        </p:tgtEl>
                                      </p:cBhvr>
                                    </p:animEffect>
                                  </p:childTnLst>
                                </p:cTn>
                              </p:par>
                              <p:par>
                                <p:cTn id="131" presetID="10" presetClass="entr" presetSubtype="0" fill="hold" nodeType="withEffect">
                                  <p:stCondLst>
                                    <p:cond delay="0"/>
                                  </p:stCondLst>
                                  <p:childTnLst>
                                    <p:set>
                                      <p:cBhvr>
                                        <p:cTn id="132" dur="1" fill="hold">
                                          <p:stCondLst>
                                            <p:cond delay="0"/>
                                          </p:stCondLst>
                                        </p:cTn>
                                        <p:tgtEl>
                                          <p:spTgt spid="16"/>
                                        </p:tgtEl>
                                        <p:attrNameLst>
                                          <p:attrName>style.visibility</p:attrName>
                                        </p:attrNameLst>
                                      </p:cBhvr>
                                      <p:to>
                                        <p:strVal val="visible"/>
                                      </p:to>
                                    </p:set>
                                    <p:animEffect transition="in" filter="fade">
                                      <p:cBhvr>
                                        <p:cTn id="133" dur="500"/>
                                        <p:tgtEl>
                                          <p:spTgt spid="16"/>
                                        </p:tgtEl>
                                      </p:cBhvr>
                                    </p:animEffect>
                                  </p:childTnLst>
                                </p:cTn>
                              </p:par>
                              <p:par>
                                <p:cTn id="134" presetID="10" presetClass="entr" presetSubtype="0" fill="hold" nodeType="withEffect">
                                  <p:stCondLst>
                                    <p:cond delay="0"/>
                                  </p:stCondLst>
                                  <p:childTnLst>
                                    <p:set>
                                      <p:cBhvr>
                                        <p:cTn id="135" dur="1" fill="hold">
                                          <p:stCondLst>
                                            <p:cond delay="0"/>
                                          </p:stCondLst>
                                        </p:cTn>
                                        <p:tgtEl>
                                          <p:spTgt spid="4"/>
                                        </p:tgtEl>
                                        <p:attrNameLst>
                                          <p:attrName>style.visibility</p:attrName>
                                        </p:attrNameLst>
                                      </p:cBhvr>
                                      <p:to>
                                        <p:strVal val="visible"/>
                                      </p:to>
                                    </p:set>
                                    <p:animEffect transition="in" filter="fade">
                                      <p:cBhvr>
                                        <p:cTn id="136" dur="500"/>
                                        <p:tgtEl>
                                          <p:spTgt spid="4"/>
                                        </p:tgtEl>
                                      </p:cBhvr>
                                    </p:animEffect>
                                  </p:childTnLst>
                                </p:cTn>
                              </p:par>
                              <p:par>
                                <p:cTn id="137" presetID="10" presetClass="entr" presetSubtype="0" fill="hold" nodeType="withEffect">
                                  <p:stCondLst>
                                    <p:cond delay="0"/>
                                  </p:stCondLst>
                                  <p:childTnLst>
                                    <p:set>
                                      <p:cBhvr>
                                        <p:cTn id="138" dur="1" fill="hold">
                                          <p:stCondLst>
                                            <p:cond delay="0"/>
                                          </p:stCondLst>
                                        </p:cTn>
                                        <p:tgtEl>
                                          <p:spTgt spid="6"/>
                                        </p:tgtEl>
                                        <p:attrNameLst>
                                          <p:attrName>style.visibility</p:attrName>
                                        </p:attrNameLst>
                                      </p:cBhvr>
                                      <p:to>
                                        <p:strVal val="visible"/>
                                      </p:to>
                                    </p:set>
                                    <p:animEffect transition="in" filter="fade">
                                      <p:cBhvr>
                                        <p:cTn id="139" dur="500"/>
                                        <p:tgtEl>
                                          <p:spTgt spid="6"/>
                                        </p:tgtEl>
                                      </p:cBhvr>
                                    </p:animEffect>
                                  </p:childTnLst>
                                </p:cTn>
                              </p:par>
                            </p:childTnLst>
                          </p:cTn>
                        </p:par>
                      </p:childTnLst>
                    </p:cTn>
                  </p:par>
                </p:childTnLst>
              </p:cTn>
              <p:nextCondLst>
                <p:cond evt="onClick" delay="0">
                  <p:tgtEl>
                    <p:spTgt spid="68"/>
                  </p:tgtEl>
                </p:cond>
              </p:nextCondLst>
            </p:seq>
            <p:seq concurrent="1" nextAc="seek">
              <p:cTn id="140" restart="whenNotActive" fill="hold" evtFilter="cancelBubble" nodeType="interactiveSeq">
                <p:stCondLst>
                  <p:cond evt="onClick" delay="0">
                    <p:tgtEl>
                      <p:spTgt spid="15"/>
                    </p:tgtEl>
                  </p:cond>
                </p:stCondLst>
                <p:endSync evt="end" delay="0">
                  <p:rtn val="all"/>
                </p:endSync>
                <p:childTnLst>
                  <p:par>
                    <p:cTn id="141" fill="hold">
                      <p:stCondLst>
                        <p:cond delay="0"/>
                      </p:stCondLst>
                      <p:childTnLst>
                        <p:par>
                          <p:cTn id="142" fill="hold">
                            <p:stCondLst>
                              <p:cond delay="0"/>
                            </p:stCondLst>
                            <p:childTnLst>
                              <p:par>
                                <p:cTn id="143" presetID="26" presetClass="emph" presetSubtype="0" fill="hold" nodeType="clickEffect">
                                  <p:stCondLst>
                                    <p:cond delay="0"/>
                                  </p:stCondLst>
                                  <p:childTnLst>
                                    <p:animEffect transition="out" filter="fade">
                                      <p:cBhvr>
                                        <p:cTn id="144" dur="500" tmFilter="0, 0; .2, .5; .8, .5; 1, 0"/>
                                        <p:tgtEl>
                                          <p:spTgt spid="15"/>
                                        </p:tgtEl>
                                      </p:cBhvr>
                                    </p:animEffect>
                                    <p:animScale>
                                      <p:cBhvr>
                                        <p:cTn id="145" dur="250" autoRev="1" fill="hold"/>
                                        <p:tgtEl>
                                          <p:spTgt spid="15"/>
                                        </p:tgtEl>
                                      </p:cBhvr>
                                      <p:by x="105000" y="105000"/>
                                    </p:animScale>
                                  </p:childTnLst>
                                  <p:subTnLst>
                                    <p:audio>
                                      <p:cMediaNode>
                                        <p:cTn display="0" masterRel="sameClick">
                                          <p:stCondLst>
                                            <p:cond evt="begin" delay="0">
                                              <p:tn val="143"/>
                                            </p:cond>
                                          </p:stCondLst>
                                          <p:endCondLst>
                                            <p:cond evt="onStopAudio" delay="0">
                                              <p:tgtEl>
                                                <p:sldTgt/>
                                              </p:tgtEl>
                                            </p:cond>
                                          </p:endCondLst>
                                        </p:cTn>
                                        <p:tgtEl>
                                          <p:sndTgt r:embed="rId19" name="click.wav"/>
                                        </p:tgtEl>
                                      </p:cMediaNode>
                                    </p:audio>
                                  </p:subTnLst>
                                </p:cTn>
                              </p:par>
                            </p:childTnLst>
                          </p:cTn>
                        </p:par>
                        <p:par>
                          <p:cTn id="146" fill="hold">
                            <p:stCondLst>
                              <p:cond delay="500"/>
                            </p:stCondLst>
                            <p:childTnLst>
                              <p:par>
                                <p:cTn id="147" presetID="1" presetClass="mediacall" presetSubtype="0" fill="hold" nodeType="afterEffect">
                                  <p:stCondLst>
                                    <p:cond delay="0"/>
                                  </p:stCondLst>
                                  <p:childTnLst>
                                    <p:cmd type="call" cmd="playFrom(0.0)">
                                      <p:cBhvr>
                                        <p:cTn id="148" dur="4995" fill="hold"/>
                                        <p:tgtEl>
                                          <p:spTgt spid="7"/>
                                        </p:tgtEl>
                                      </p:cBhvr>
                                    </p:cmd>
                                  </p:childTnLst>
                                </p:cTn>
                              </p:par>
                              <p:par>
                                <p:cTn id="149" presetID="1" presetClass="entr" presetSubtype="0" fill="hold" nodeType="withEffect">
                                  <p:stCondLst>
                                    <p:cond delay="0"/>
                                  </p:stCondLst>
                                  <p:childTnLst>
                                    <p:set>
                                      <p:cBhvr>
                                        <p:cTn id="150" dur="1" fill="hold">
                                          <p:stCondLst>
                                            <p:cond delay="0"/>
                                          </p:stCondLst>
                                        </p:cTn>
                                        <p:tgtEl>
                                          <p:spTgt spid="13"/>
                                        </p:tgtEl>
                                        <p:attrNameLst>
                                          <p:attrName>style.visibility</p:attrName>
                                        </p:attrNameLst>
                                      </p:cBhvr>
                                      <p:to>
                                        <p:strVal val="visible"/>
                                      </p:to>
                                    </p:set>
                                  </p:childTnLst>
                                </p:cTn>
                              </p:par>
                              <p:par>
                                <p:cTn id="151" presetID="63" presetClass="path" presetSubtype="0" accel="50000" decel="50000" fill="hold" nodeType="withEffect">
                                  <p:stCondLst>
                                    <p:cond delay="0"/>
                                  </p:stCondLst>
                                  <p:childTnLst>
                                    <p:animMotion origin="layout" path="M 6.25E-7 -4.81481E-6 L 0.1599 -4.81481E-6 " pathEditMode="relative" rAng="0" ptsTypes="AA">
                                      <p:cBhvr>
                                        <p:cTn id="152" dur="500" fill="hold"/>
                                        <p:tgtEl>
                                          <p:spTgt spid="14"/>
                                        </p:tgtEl>
                                        <p:attrNameLst>
                                          <p:attrName>ppt_x</p:attrName>
                                          <p:attrName>ppt_y</p:attrName>
                                        </p:attrNameLst>
                                      </p:cBhvr>
                                      <p:rCtr x="7995" y="0"/>
                                    </p:animMotion>
                                  </p:childTnLst>
                                </p:cTn>
                              </p:par>
                              <p:par>
                                <p:cTn id="153" presetID="10" presetClass="exit" presetSubtype="0" fill="hold" nodeType="withEffect">
                                  <p:stCondLst>
                                    <p:cond delay="0"/>
                                  </p:stCondLst>
                                  <p:childTnLst>
                                    <p:animEffect transition="out" filter="fade">
                                      <p:cBhvr>
                                        <p:cTn id="154" dur="500"/>
                                        <p:tgtEl>
                                          <p:spTgt spid="31"/>
                                        </p:tgtEl>
                                      </p:cBhvr>
                                    </p:animEffect>
                                    <p:set>
                                      <p:cBhvr>
                                        <p:cTn id="155" dur="1" fill="hold">
                                          <p:stCondLst>
                                            <p:cond delay="499"/>
                                          </p:stCondLst>
                                        </p:cTn>
                                        <p:tgtEl>
                                          <p:spTgt spid="31"/>
                                        </p:tgtEl>
                                        <p:attrNameLst>
                                          <p:attrName>style.visibility</p:attrName>
                                        </p:attrNameLst>
                                      </p:cBhvr>
                                      <p:to>
                                        <p:strVal val="hidden"/>
                                      </p:to>
                                    </p:set>
                                  </p:childTnLst>
                                </p:cTn>
                              </p:par>
                              <p:par>
                                <p:cTn id="156" presetID="10" presetClass="exit" presetSubtype="0" fill="hold" nodeType="withEffect">
                                  <p:stCondLst>
                                    <p:cond delay="0"/>
                                  </p:stCondLst>
                                  <p:childTnLst>
                                    <p:animEffect transition="out" filter="fade">
                                      <p:cBhvr>
                                        <p:cTn id="157" dur="500"/>
                                        <p:tgtEl>
                                          <p:spTgt spid="12"/>
                                        </p:tgtEl>
                                      </p:cBhvr>
                                    </p:animEffect>
                                    <p:set>
                                      <p:cBhvr>
                                        <p:cTn id="158" dur="1" fill="hold">
                                          <p:stCondLst>
                                            <p:cond delay="499"/>
                                          </p:stCondLst>
                                        </p:cTn>
                                        <p:tgtEl>
                                          <p:spTgt spid="12"/>
                                        </p:tgtEl>
                                        <p:attrNameLst>
                                          <p:attrName>style.visibility</p:attrName>
                                        </p:attrNameLst>
                                      </p:cBhvr>
                                      <p:to>
                                        <p:strVal val="hidden"/>
                                      </p:to>
                                    </p:set>
                                  </p:childTnLst>
                                </p:cTn>
                              </p:par>
                              <p:par>
                                <p:cTn id="159" presetID="10" presetClass="exit" presetSubtype="0" fill="hold" nodeType="withEffect">
                                  <p:stCondLst>
                                    <p:cond delay="0"/>
                                  </p:stCondLst>
                                  <p:childTnLst>
                                    <p:animEffect transition="out" filter="fade">
                                      <p:cBhvr>
                                        <p:cTn id="160" dur="500"/>
                                        <p:tgtEl>
                                          <p:spTgt spid="2"/>
                                        </p:tgtEl>
                                      </p:cBhvr>
                                    </p:animEffect>
                                    <p:set>
                                      <p:cBhvr>
                                        <p:cTn id="161" dur="1" fill="hold">
                                          <p:stCondLst>
                                            <p:cond delay="499"/>
                                          </p:stCondLst>
                                        </p:cTn>
                                        <p:tgtEl>
                                          <p:spTgt spid="2"/>
                                        </p:tgtEl>
                                        <p:attrNameLst>
                                          <p:attrName>style.visibility</p:attrName>
                                        </p:attrNameLst>
                                      </p:cBhvr>
                                      <p:to>
                                        <p:strVal val="hidden"/>
                                      </p:to>
                                    </p:set>
                                  </p:childTnLst>
                                </p:cTn>
                              </p:par>
                              <p:par>
                                <p:cTn id="162" presetID="10" presetClass="exit" presetSubtype="0" fill="hold" nodeType="withEffect">
                                  <p:stCondLst>
                                    <p:cond delay="0"/>
                                  </p:stCondLst>
                                  <p:childTnLst>
                                    <p:animEffect transition="out" filter="fade">
                                      <p:cBhvr>
                                        <p:cTn id="163" dur="500"/>
                                        <p:tgtEl>
                                          <p:spTgt spid="16"/>
                                        </p:tgtEl>
                                      </p:cBhvr>
                                    </p:animEffect>
                                    <p:set>
                                      <p:cBhvr>
                                        <p:cTn id="164" dur="1" fill="hold">
                                          <p:stCondLst>
                                            <p:cond delay="499"/>
                                          </p:stCondLst>
                                        </p:cTn>
                                        <p:tgtEl>
                                          <p:spTgt spid="16"/>
                                        </p:tgtEl>
                                        <p:attrNameLst>
                                          <p:attrName>style.visibility</p:attrName>
                                        </p:attrNameLst>
                                      </p:cBhvr>
                                      <p:to>
                                        <p:strVal val="hidden"/>
                                      </p:to>
                                    </p:set>
                                  </p:childTnLst>
                                </p:cTn>
                              </p:par>
                              <p:par>
                                <p:cTn id="165" presetID="10" presetClass="exit" presetSubtype="0" fill="hold" nodeType="withEffect">
                                  <p:stCondLst>
                                    <p:cond delay="0"/>
                                  </p:stCondLst>
                                  <p:childTnLst>
                                    <p:animEffect transition="out" filter="fade">
                                      <p:cBhvr>
                                        <p:cTn id="166" dur="500"/>
                                        <p:tgtEl>
                                          <p:spTgt spid="15"/>
                                        </p:tgtEl>
                                      </p:cBhvr>
                                    </p:animEffect>
                                    <p:set>
                                      <p:cBhvr>
                                        <p:cTn id="167" dur="1" fill="hold">
                                          <p:stCondLst>
                                            <p:cond delay="499"/>
                                          </p:stCondLst>
                                        </p:cTn>
                                        <p:tgtEl>
                                          <p:spTgt spid="15"/>
                                        </p:tgtEl>
                                        <p:attrNameLst>
                                          <p:attrName>style.visibility</p:attrName>
                                        </p:attrNameLst>
                                      </p:cBhvr>
                                      <p:to>
                                        <p:strVal val="hidden"/>
                                      </p:to>
                                    </p:set>
                                  </p:childTnLst>
                                </p:cTn>
                              </p:par>
                              <p:par>
                                <p:cTn id="168" presetID="10" presetClass="exit" presetSubtype="0" fill="hold" nodeType="withEffect">
                                  <p:stCondLst>
                                    <p:cond delay="0"/>
                                  </p:stCondLst>
                                  <p:childTnLst>
                                    <p:animEffect transition="out" filter="fade">
                                      <p:cBhvr>
                                        <p:cTn id="169" dur="500"/>
                                        <p:tgtEl>
                                          <p:spTgt spid="18"/>
                                        </p:tgtEl>
                                      </p:cBhvr>
                                    </p:animEffect>
                                    <p:set>
                                      <p:cBhvr>
                                        <p:cTn id="170" dur="1" fill="hold">
                                          <p:stCondLst>
                                            <p:cond delay="499"/>
                                          </p:stCondLst>
                                        </p:cTn>
                                        <p:tgtEl>
                                          <p:spTgt spid="18"/>
                                        </p:tgtEl>
                                        <p:attrNameLst>
                                          <p:attrName>style.visibility</p:attrName>
                                        </p:attrNameLst>
                                      </p:cBhvr>
                                      <p:to>
                                        <p:strVal val="hidden"/>
                                      </p:to>
                                    </p:set>
                                  </p:childTnLst>
                                </p:cTn>
                              </p:par>
                              <p:par>
                                <p:cTn id="171" presetID="10" presetClass="exit" presetSubtype="0" fill="hold" nodeType="withEffect">
                                  <p:stCondLst>
                                    <p:cond delay="0"/>
                                  </p:stCondLst>
                                  <p:childTnLst>
                                    <p:animEffect transition="out" filter="fade">
                                      <p:cBhvr>
                                        <p:cTn id="172" dur="500"/>
                                        <p:tgtEl>
                                          <p:spTgt spid="20"/>
                                        </p:tgtEl>
                                      </p:cBhvr>
                                    </p:animEffect>
                                    <p:set>
                                      <p:cBhvr>
                                        <p:cTn id="173" dur="1" fill="hold">
                                          <p:stCondLst>
                                            <p:cond delay="499"/>
                                          </p:stCondLst>
                                        </p:cTn>
                                        <p:tgtEl>
                                          <p:spTgt spid="20"/>
                                        </p:tgtEl>
                                        <p:attrNameLst>
                                          <p:attrName>style.visibility</p:attrName>
                                        </p:attrNameLst>
                                      </p:cBhvr>
                                      <p:to>
                                        <p:strVal val="hidden"/>
                                      </p:to>
                                    </p:set>
                                  </p:childTnLst>
                                </p:cTn>
                              </p:par>
                              <p:par>
                                <p:cTn id="174" presetID="10" presetClass="exit" presetSubtype="0" fill="hold" nodeType="withEffect">
                                  <p:stCondLst>
                                    <p:cond delay="0"/>
                                  </p:stCondLst>
                                  <p:childTnLst>
                                    <p:animEffect transition="out" filter="fade">
                                      <p:cBhvr>
                                        <p:cTn id="175" dur="500"/>
                                        <p:tgtEl>
                                          <p:spTgt spid="17"/>
                                        </p:tgtEl>
                                      </p:cBhvr>
                                    </p:animEffect>
                                    <p:set>
                                      <p:cBhvr>
                                        <p:cTn id="176" dur="1" fill="hold">
                                          <p:stCondLst>
                                            <p:cond delay="499"/>
                                          </p:stCondLst>
                                        </p:cTn>
                                        <p:tgtEl>
                                          <p:spTgt spid="17"/>
                                        </p:tgtEl>
                                        <p:attrNameLst>
                                          <p:attrName>style.visibility</p:attrName>
                                        </p:attrNameLst>
                                      </p:cBhvr>
                                      <p:to>
                                        <p:strVal val="hidden"/>
                                      </p:to>
                                    </p:set>
                                  </p:childTnLst>
                                </p:cTn>
                              </p:par>
                              <p:par>
                                <p:cTn id="177" presetID="10" presetClass="exit" presetSubtype="0" fill="hold" nodeType="withEffect">
                                  <p:stCondLst>
                                    <p:cond delay="0"/>
                                  </p:stCondLst>
                                  <p:childTnLst>
                                    <p:animEffect transition="out" filter="fade">
                                      <p:cBhvr>
                                        <p:cTn id="178" dur="500"/>
                                        <p:tgtEl>
                                          <p:spTgt spid="21"/>
                                        </p:tgtEl>
                                      </p:cBhvr>
                                    </p:animEffect>
                                    <p:set>
                                      <p:cBhvr>
                                        <p:cTn id="179" dur="1" fill="hold">
                                          <p:stCondLst>
                                            <p:cond delay="499"/>
                                          </p:stCondLst>
                                        </p:cTn>
                                        <p:tgtEl>
                                          <p:spTgt spid="21"/>
                                        </p:tgtEl>
                                        <p:attrNameLst>
                                          <p:attrName>style.visibility</p:attrName>
                                        </p:attrNameLst>
                                      </p:cBhvr>
                                      <p:to>
                                        <p:strVal val="hidden"/>
                                      </p:to>
                                    </p:set>
                                  </p:childTnLst>
                                </p:cTn>
                              </p:par>
                              <p:par>
                                <p:cTn id="180" presetID="10" presetClass="exit" presetSubtype="0" fill="hold" nodeType="withEffect">
                                  <p:stCondLst>
                                    <p:cond delay="0"/>
                                  </p:stCondLst>
                                  <p:childTnLst>
                                    <p:animEffect transition="out" filter="fade">
                                      <p:cBhvr>
                                        <p:cTn id="181" dur="500"/>
                                        <p:tgtEl>
                                          <p:spTgt spid="19"/>
                                        </p:tgtEl>
                                      </p:cBhvr>
                                    </p:animEffect>
                                    <p:set>
                                      <p:cBhvr>
                                        <p:cTn id="182" dur="1" fill="hold">
                                          <p:stCondLst>
                                            <p:cond delay="499"/>
                                          </p:stCondLst>
                                        </p:cTn>
                                        <p:tgtEl>
                                          <p:spTgt spid="19"/>
                                        </p:tgtEl>
                                        <p:attrNameLst>
                                          <p:attrName>style.visibility</p:attrName>
                                        </p:attrNameLst>
                                      </p:cBhvr>
                                      <p:to>
                                        <p:strVal val="hidden"/>
                                      </p:to>
                                    </p:set>
                                  </p:childTnLst>
                                </p:cTn>
                              </p:par>
                              <p:par>
                                <p:cTn id="183" presetID="10" presetClass="exit" presetSubtype="0" fill="hold" nodeType="withEffect">
                                  <p:stCondLst>
                                    <p:cond delay="0"/>
                                  </p:stCondLst>
                                  <p:childTnLst>
                                    <p:animEffect transition="out" filter="fade">
                                      <p:cBhvr>
                                        <p:cTn id="184" dur="500"/>
                                        <p:tgtEl>
                                          <p:spTgt spid="4"/>
                                        </p:tgtEl>
                                      </p:cBhvr>
                                    </p:animEffect>
                                    <p:set>
                                      <p:cBhvr>
                                        <p:cTn id="185" dur="1" fill="hold">
                                          <p:stCondLst>
                                            <p:cond delay="499"/>
                                          </p:stCondLst>
                                        </p:cTn>
                                        <p:tgtEl>
                                          <p:spTgt spid="4"/>
                                        </p:tgtEl>
                                        <p:attrNameLst>
                                          <p:attrName>style.visibility</p:attrName>
                                        </p:attrNameLst>
                                      </p:cBhvr>
                                      <p:to>
                                        <p:strVal val="hidden"/>
                                      </p:to>
                                    </p:set>
                                  </p:childTnLst>
                                </p:cTn>
                              </p:par>
                              <p:par>
                                <p:cTn id="186" presetID="10" presetClass="exit" presetSubtype="0" fill="hold" nodeType="withEffect">
                                  <p:stCondLst>
                                    <p:cond delay="0"/>
                                  </p:stCondLst>
                                  <p:childTnLst>
                                    <p:animEffect transition="out" filter="fade">
                                      <p:cBhvr>
                                        <p:cTn id="187" dur="500"/>
                                        <p:tgtEl>
                                          <p:spTgt spid="6"/>
                                        </p:tgtEl>
                                      </p:cBhvr>
                                    </p:animEffect>
                                    <p:set>
                                      <p:cBhvr>
                                        <p:cTn id="188" dur="1" fill="hold">
                                          <p:stCondLst>
                                            <p:cond delay="499"/>
                                          </p:stCondLst>
                                        </p:cTn>
                                        <p:tgtEl>
                                          <p:spTgt spid="6"/>
                                        </p:tgtEl>
                                        <p:attrNameLst>
                                          <p:attrName>style.visibility</p:attrName>
                                        </p:attrNameLst>
                                      </p:cBhvr>
                                      <p:to>
                                        <p:strVal val="hidden"/>
                                      </p:to>
                                    </p:set>
                                  </p:childTnLst>
                                </p:cTn>
                              </p:par>
                            </p:childTnLst>
                          </p:cTn>
                        </p:par>
                      </p:childTnLst>
                    </p:cTn>
                  </p:par>
                </p:childTnLst>
              </p:cTn>
              <p:nextCondLst>
                <p:cond evt="onClick" delay="0">
                  <p:tgtEl>
                    <p:spTgt spid="15"/>
                  </p:tgtEl>
                </p:cond>
              </p:nextCondLst>
            </p:seq>
            <p:seq concurrent="1" nextAc="seek">
              <p:cTn id="189" restart="whenNotActive" fill="hold" evtFilter="cancelBubble" nodeType="interactiveSeq">
                <p:stCondLst>
                  <p:cond evt="onClick" delay="0">
                    <p:tgtEl>
                      <p:spTgt spid="14"/>
                    </p:tgtEl>
                  </p:cond>
                </p:stCondLst>
                <p:endSync evt="end" delay="0">
                  <p:rtn val="all"/>
                </p:endSync>
                <p:childTnLst>
                  <p:par>
                    <p:cTn id="190" fill="hold">
                      <p:stCondLst>
                        <p:cond delay="0"/>
                      </p:stCondLst>
                      <p:childTnLst>
                        <p:par>
                          <p:cTn id="191" fill="hold">
                            <p:stCondLst>
                              <p:cond delay="0"/>
                            </p:stCondLst>
                            <p:childTnLst>
                              <p:par>
                                <p:cTn id="192" presetID="26" presetClass="emph" presetSubtype="0" fill="hold" nodeType="clickEffect">
                                  <p:stCondLst>
                                    <p:cond delay="0"/>
                                  </p:stCondLst>
                                  <p:childTnLst>
                                    <p:animEffect transition="out" filter="fade">
                                      <p:cBhvr>
                                        <p:cTn id="193" dur="500" tmFilter="0, 0; .2, .5; .8, .5; 1, 0"/>
                                        <p:tgtEl>
                                          <p:spTgt spid="14"/>
                                        </p:tgtEl>
                                      </p:cBhvr>
                                    </p:animEffect>
                                    <p:animScale>
                                      <p:cBhvr>
                                        <p:cTn id="194" dur="250" autoRev="1" fill="hold"/>
                                        <p:tgtEl>
                                          <p:spTgt spid="14"/>
                                        </p:tgtEl>
                                      </p:cBhvr>
                                      <p:by x="105000" y="105000"/>
                                    </p:animScale>
                                  </p:childTnLst>
                                  <p:subTnLst>
                                    <p:audio>
                                      <p:cMediaNode>
                                        <p:cTn display="0" masterRel="sameClick">
                                          <p:stCondLst>
                                            <p:cond evt="begin" delay="0">
                                              <p:tn val="192"/>
                                            </p:cond>
                                          </p:stCondLst>
                                          <p:endCondLst>
                                            <p:cond evt="onStopAudio" delay="0">
                                              <p:tgtEl>
                                                <p:sldTgt/>
                                              </p:tgtEl>
                                            </p:cond>
                                          </p:endCondLst>
                                        </p:cTn>
                                        <p:tgtEl>
                                          <p:sndTgt r:embed="rId19" name="click.wav"/>
                                        </p:tgtEl>
                                      </p:cMediaNode>
                                    </p:audio>
                                  </p:subTnLst>
                                </p:cTn>
                              </p:par>
                              <p:par>
                                <p:cTn id="195" presetID="35" presetClass="path" presetSubtype="0" accel="50000" decel="50000" fill="hold" nodeType="withEffect">
                                  <p:stCondLst>
                                    <p:cond delay="0"/>
                                  </p:stCondLst>
                                  <p:childTnLst>
                                    <p:animMotion origin="layout" path="M 0.1599 -4.81481E-6 L 6.25E-7 -4.81481E-6 " pathEditMode="relative" rAng="0" ptsTypes="AA">
                                      <p:cBhvr>
                                        <p:cTn id="196" dur="500" fill="hold"/>
                                        <p:tgtEl>
                                          <p:spTgt spid="14"/>
                                        </p:tgtEl>
                                        <p:attrNameLst>
                                          <p:attrName>ppt_x</p:attrName>
                                          <p:attrName>ppt_y</p:attrName>
                                        </p:attrNameLst>
                                      </p:cBhvr>
                                      <p:rCtr x="-7995" y="0"/>
                                    </p:animMotion>
                                  </p:childTnLst>
                                </p:cTn>
                              </p:par>
                            </p:childTnLst>
                          </p:cTn>
                        </p:par>
                        <p:par>
                          <p:cTn id="197" fill="hold">
                            <p:stCondLst>
                              <p:cond delay="500"/>
                            </p:stCondLst>
                            <p:childTnLst>
                              <p:par>
                                <p:cTn id="198" presetID="1" presetClass="exit" presetSubtype="0" fill="hold" nodeType="afterEffect">
                                  <p:stCondLst>
                                    <p:cond delay="0"/>
                                  </p:stCondLst>
                                  <p:childTnLst>
                                    <p:set>
                                      <p:cBhvr>
                                        <p:cTn id="199" dur="1" fill="hold">
                                          <p:stCondLst>
                                            <p:cond delay="0"/>
                                          </p:stCondLst>
                                        </p:cTn>
                                        <p:tgtEl>
                                          <p:spTgt spid="13"/>
                                        </p:tgtEl>
                                        <p:attrNameLst>
                                          <p:attrName>style.visibility</p:attrName>
                                        </p:attrNameLst>
                                      </p:cBhvr>
                                      <p:to>
                                        <p:strVal val="hidden"/>
                                      </p:to>
                                    </p:set>
                                  </p:childTnLst>
                                </p:cTn>
                              </p:par>
                              <p:par>
                                <p:cTn id="200" presetID="10" presetClass="entr" presetSubtype="0" fill="hold" nodeType="withEffect">
                                  <p:stCondLst>
                                    <p:cond delay="0"/>
                                  </p:stCondLst>
                                  <p:childTnLst>
                                    <p:set>
                                      <p:cBhvr>
                                        <p:cTn id="201" dur="1" fill="hold">
                                          <p:stCondLst>
                                            <p:cond delay="0"/>
                                          </p:stCondLst>
                                        </p:cTn>
                                        <p:tgtEl>
                                          <p:spTgt spid="31"/>
                                        </p:tgtEl>
                                        <p:attrNameLst>
                                          <p:attrName>style.visibility</p:attrName>
                                        </p:attrNameLst>
                                      </p:cBhvr>
                                      <p:to>
                                        <p:strVal val="visible"/>
                                      </p:to>
                                    </p:set>
                                    <p:animEffect transition="in" filter="fade">
                                      <p:cBhvr>
                                        <p:cTn id="202" dur="500"/>
                                        <p:tgtEl>
                                          <p:spTgt spid="31"/>
                                        </p:tgtEl>
                                      </p:cBhvr>
                                    </p:animEffect>
                                  </p:childTnLst>
                                </p:cTn>
                              </p:par>
                              <p:par>
                                <p:cTn id="203" presetID="10" presetClass="entr" presetSubtype="0" fill="hold" nodeType="withEffect">
                                  <p:stCondLst>
                                    <p:cond delay="0"/>
                                  </p:stCondLst>
                                  <p:childTnLst>
                                    <p:set>
                                      <p:cBhvr>
                                        <p:cTn id="204" dur="1" fill="hold">
                                          <p:stCondLst>
                                            <p:cond delay="0"/>
                                          </p:stCondLst>
                                        </p:cTn>
                                        <p:tgtEl>
                                          <p:spTgt spid="12"/>
                                        </p:tgtEl>
                                        <p:attrNameLst>
                                          <p:attrName>style.visibility</p:attrName>
                                        </p:attrNameLst>
                                      </p:cBhvr>
                                      <p:to>
                                        <p:strVal val="visible"/>
                                      </p:to>
                                    </p:set>
                                    <p:animEffect transition="in" filter="fade">
                                      <p:cBhvr>
                                        <p:cTn id="205" dur="500"/>
                                        <p:tgtEl>
                                          <p:spTgt spid="12"/>
                                        </p:tgtEl>
                                      </p:cBhvr>
                                    </p:animEffect>
                                  </p:childTnLst>
                                </p:cTn>
                              </p:par>
                              <p:par>
                                <p:cTn id="206" presetID="10" presetClass="entr" presetSubtype="0" fill="hold" nodeType="withEffect">
                                  <p:stCondLst>
                                    <p:cond delay="0"/>
                                  </p:stCondLst>
                                  <p:childTnLst>
                                    <p:set>
                                      <p:cBhvr>
                                        <p:cTn id="207" dur="1" fill="hold">
                                          <p:stCondLst>
                                            <p:cond delay="0"/>
                                          </p:stCondLst>
                                        </p:cTn>
                                        <p:tgtEl>
                                          <p:spTgt spid="2"/>
                                        </p:tgtEl>
                                        <p:attrNameLst>
                                          <p:attrName>style.visibility</p:attrName>
                                        </p:attrNameLst>
                                      </p:cBhvr>
                                      <p:to>
                                        <p:strVal val="visible"/>
                                      </p:to>
                                    </p:set>
                                    <p:animEffect transition="in" filter="fade">
                                      <p:cBhvr>
                                        <p:cTn id="208" dur="500"/>
                                        <p:tgtEl>
                                          <p:spTgt spid="2"/>
                                        </p:tgtEl>
                                      </p:cBhvr>
                                    </p:animEffect>
                                  </p:childTnLst>
                                </p:cTn>
                              </p:par>
                              <p:par>
                                <p:cTn id="209" presetID="10" presetClass="entr" presetSubtype="0" fill="hold" nodeType="withEffect">
                                  <p:stCondLst>
                                    <p:cond delay="0"/>
                                  </p:stCondLst>
                                  <p:childTnLst>
                                    <p:set>
                                      <p:cBhvr>
                                        <p:cTn id="210" dur="1" fill="hold">
                                          <p:stCondLst>
                                            <p:cond delay="0"/>
                                          </p:stCondLst>
                                        </p:cTn>
                                        <p:tgtEl>
                                          <p:spTgt spid="16"/>
                                        </p:tgtEl>
                                        <p:attrNameLst>
                                          <p:attrName>style.visibility</p:attrName>
                                        </p:attrNameLst>
                                      </p:cBhvr>
                                      <p:to>
                                        <p:strVal val="visible"/>
                                      </p:to>
                                    </p:set>
                                    <p:animEffect transition="in" filter="fade">
                                      <p:cBhvr>
                                        <p:cTn id="211" dur="500"/>
                                        <p:tgtEl>
                                          <p:spTgt spid="16"/>
                                        </p:tgtEl>
                                      </p:cBhvr>
                                    </p:animEffect>
                                  </p:childTnLst>
                                </p:cTn>
                              </p:par>
                              <p:par>
                                <p:cTn id="212" presetID="10" presetClass="entr" presetSubtype="0" fill="hold" nodeType="withEffect">
                                  <p:stCondLst>
                                    <p:cond delay="0"/>
                                  </p:stCondLst>
                                  <p:childTnLst>
                                    <p:set>
                                      <p:cBhvr>
                                        <p:cTn id="213" dur="1" fill="hold">
                                          <p:stCondLst>
                                            <p:cond delay="0"/>
                                          </p:stCondLst>
                                        </p:cTn>
                                        <p:tgtEl>
                                          <p:spTgt spid="15"/>
                                        </p:tgtEl>
                                        <p:attrNameLst>
                                          <p:attrName>style.visibility</p:attrName>
                                        </p:attrNameLst>
                                      </p:cBhvr>
                                      <p:to>
                                        <p:strVal val="visible"/>
                                      </p:to>
                                    </p:set>
                                    <p:animEffect transition="in" filter="fade">
                                      <p:cBhvr>
                                        <p:cTn id="214" dur="500"/>
                                        <p:tgtEl>
                                          <p:spTgt spid="15"/>
                                        </p:tgtEl>
                                      </p:cBhvr>
                                    </p:animEffect>
                                  </p:childTnLst>
                                </p:cTn>
                              </p:par>
                              <p:par>
                                <p:cTn id="215" presetID="10" presetClass="entr" presetSubtype="0" fill="hold" nodeType="withEffect">
                                  <p:stCondLst>
                                    <p:cond delay="0"/>
                                  </p:stCondLst>
                                  <p:childTnLst>
                                    <p:set>
                                      <p:cBhvr>
                                        <p:cTn id="216" dur="1" fill="hold">
                                          <p:stCondLst>
                                            <p:cond delay="0"/>
                                          </p:stCondLst>
                                        </p:cTn>
                                        <p:tgtEl>
                                          <p:spTgt spid="18"/>
                                        </p:tgtEl>
                                        <p:attrNameLst>
                                          <p:attrName>style.visibility</p:attrName>
                                        </p:attrNameLst>
                                      </p:cBhvr>
                                      <p:to>
                                        <p:strVal val="visible"/>
                                      </p:to>
                                    </p:set>
                                    <p:animEffect transition="in" filter="fade">
                                      <p:cBhvr>
                                        <p:cTn id="217" dur="500"/>
                                        <p:tgtEl>
                                          <p:spTgt spid="18"/>
                                        </p:tgtEl>
                                      </p:cBhvr>
                                    </p:animEffect>
                                  </p:childTnLst>
                                </p:cTn>
                              </p:par>
                              <p:par>
                                <p:cTn id="218" presetID="10" presetClass="entr" presetSubtype="0" fill="hold" nodeType="withEffect">
                                  <p:stCondLst>
                                    <p:cond delay="0"/>
                                  </p:stCondLst>
                                  <p:childTnLst>
                                    <p:set>
                                      <p:cBhvr>
                                        <p:cTn id="219" dur="1" fill="hold">
                                          <p:stCondLst>
                                            <p:cond delay="0"/>
                                          </p:stCondLst>
                                        </p:cTn>
                                        <p:tgtEl>
                                          <p:spTgt spid="20"/>
                                        </p:tgtEl>
                                        <p:attrNameLst>
                                          <p:attrName>style.visibility</p:attrName>
                                        </p:attrNameLst>
                                      </p:cBhvr>
                                      <p:to>
                                        <p:strVal val="visible"/>
                                      </p:to>
                                    </p:set>
                                    <p:animEffect transition="in" filter="fade">
                                      <p:cBhvr>
                                        <p:cTn id="220" dur="500"/>
                                        <p:tgtEl>
                                          <p:spTgt spid="20"/>
                                        </p:tgtEl>
                                      </p:cBhvr>
                                    </p:animEffect>
                                  </p:childTnLst>
                                </p:cTn>
                              </p:par>
                              <p:par>
                                <p:cTn id="221" presetID="10" presetClass="entr" presetSubtype="0" fill="hold" nodeType="withEffect">
                                  <p:stCondLst>
                                    <p:cond delay="0"/>
                                  </p:stCondLst>
                                  <p:childTnLst>
                                    <p:set>
                                      <p:cBhvr>
                                        <p:cTn id="222" dur="1" fill="hold">
                                          <p:stCondLst>
                                            <p:cond delay="0"/>
                                          </p:stCondLst>
                                        </p:cTn>
                                        <p:tgtEl>
                                          <p:spTgt spid="17"/>
                                        </p:tgtEl>
                                        <p:attrNameLst>
                                          <p:attrName>style.visibility</p:attrName>
                                        </p:attrNameLst>
                                      </p:cBhvr>
                                      <p:to>
                                        <p:strVal val="visible"/>
                                      </p:to>
                                    </p:set>
                                    <p:animEffect transition="in" filter="fade">
                                      <p:cBhvr>
                                        <p:cTn id="223" dur="500"/>
                                        <p:tgtEl>
                                          <p:spTgt spid="17"/>
                                        </p:tgtEl>
                                      </p:cBhvr>
                                    </p:animEffect>
                                  </p:childTnLst>
                                </p:cTn>
                              </p:par>
                              <p:par>
                                <p:cTn id="224" presetID="10" presetClass="entr" presetSubtype="0" fill="hold" nodeType="withEffect">
                                  <p:stCondLst>
                                    <p:cond delay="0"/>
                                  </p:stCondLst>
                                  <p:childTnLst>
                                    <p:set>
                                      <p:cBhvr>
                                        <p:cTn id="225" dur="1" fill="hold">
                                          <p:stCondLst>
                                            <p:cond delay="0"/>
                                          </p:stCondLst>
                                        </p:cTn>
                                        <p:tgtEl>
                                          <p:spTgt spid="21"/>
                                        </p:tgtEl>
                                        <p:attrNameLst>
                                          <p:attrName>style.visibility</p:attrName>
                                        </p:attrNameLst>
                                      </p:cBhvr>
                                      <p:to>
                                        <p:strVal val="visible"/>
                                      </p:to>
                                    </p:set>
                                    <p:animEffect transition="in" filter="fade">
                                      <p:cBhvr>
                                        <p:cTn id="226" dur="500"/>
                                        <p:tgtEl>
                                          <p:spTgt spid="21"/>
                                        </p:tgtEl>
                                      </p:cBhvr>
                                    </p:animEffect>
                                  </p:childTnLst>
                                </p:cTn>
                              </p:par>
                              <p:par>
                                <p:cTn id="227" presetID="10" presetClass="entr" presetSubtype="0" fill="hold" nodeType="withEffect">
                                  <p:stCondLst>
                                    <p:cond delay="0"/>
                                  </p:stCondLst>
                                  <p:childTnLst>
                                    <p:set>
                                      <p:cBhvr>
                                        <p:cTn id="228" dur="1" fill="hold">
                                          <p:stCondLst>
                                            <p:cond delay="0"/>
                                          </p:stCondLst>
                                        </p:cTn>
                                        <p:tgtEl>
                                          <p:spTgt spid="19"/>
                                        </p:tgtEl>
                                        <p:attrNameLst>
                                          <p:attrName>style.visibility</p:attrName>
                                        </p:attrNameLst>
                                      </p:cBhvr>
                                      <p:to>
                                        <p:strVal val="visible"/>
                                      </p:to>
                                    </p:set>
                                    <p:animEffect transition="in" filter="fade">
                                      <p:cBhvr>
                                        <p:cTn id="229" dur="500"/>
                                        <p:tgtEl>
                                          <p:spTgt spid="19"/>
                                        </p:tgtEl>
                                      </p:cBhvr>
                                    </p:animEffect>
                                  </p:childTnLst>
                                </p:cTn>
                              </p:par>
                              <p:par>
                                <p:cTn id="230" presetID="10" presetClass="entr" presetSubtype="0" fill="hold" nodeType="withEffect">
                                  <p:stCondLst>
                                    <p:cond delay="0"/>
                                  </p:stCondLst>
                                  <p:childTnLst>
                                    <p:set>
                                      <p:cBhvr>
                                        <p:cTn id="231" dur="1" fill="hold">
                                          <p:stCondLst>
                                            <p:cond delay="0"/>
                                          </p:stCondLst>
                                        </p:cTn>
                                        <p:tgtEl>
                                          <p:spTgt spid="4"/>
                                        </p:tgtEl>
                                        <p:attrNameLst>
                                          <p:attrName>style.visibility</p:attrName>
                                        </p:attrNameLst>
                                      </p:cBhvr>
                                      <p:to>
                                        <p:strVal val="visible"/>
                                      </p:to>
                                    </p:set>
                                    <p:animEffect transition="in" filter="fade">
                                      <p:cBhvr>
                                        <p:cTn id="232" dur="500"/>
                                        <p:tgtEl>
                                          <p:spTgt spid="4"/>
                                        </p:tgtEl>
                                      </p:cBhvr>
                                    </p:animEffect>
                                  </p:childTnLst>
                                </p:cTn>
                              </p:par>
                              <p:par>
                                <p:cTn id="233" presetID="10" presetClass="entr" presetSubtype="0" fill="hold" nodeType="withEffect">
                                  <p:stCondLst>
                                    <p:cond delay="0"/>
                                  </p:stCondLst>
                                  <p:childTnLst>
                                    <p:set>
                                      <p:cBhvr>
                                        <p:cTn id="234" dur="1" fill="hold">
                                          <p:stCondLst>
                                            <p:cond delay="0"/>
                                          </p:stCondLst>
                                        </p:cTn>
                                        <p:tgtEl>
                                          <p:spTgt spid="6"/>
                                        </p:tgtEl>
                                        <p:attrNameLst>
                                          <p:attrName>style.visibility</p:attrName>
                                        </p:attrNameLst>
                                      </p:cBhvr>
                                      <p:to>
                                        <p:strVal val="visible"/>
                                      </p:to>
                                    </p:set>
                                    <p:animEffect transition="in" filter="fade">
                                      <p:cBhvr>
                                        <p:cTn id="235" dur="500"/>
                                        <p:tgtEl>
                                          <p:spTgt spid="6"/>
                                        </p:tgtEl>
                                      </p:cBhvr>
                                    </p:animEffect>
                                  </p:childTnLst>
                                </p:cTn>
                              </p:par>
                            </p:childTnLst>
                          </p:cTn>
                        </p:par>
                      </p:childTnLst>
                    </p:cTn>
                  </p:par>
                </p:childTnLst>
              </p:cTn>
              <p:nextCondLst>
                <p:cond evt="onClick" delay="0">
                  <p:tgtEl>
                    <p:spTgt spid="14"/>
                  </p:tgtEl>
                </p:cond>
              </p:nextCondLst>
            </p:seq>
            <p:seq concurrent="1" nextAc="seek">
              <p:cTn id="236" restart="whenNotActive" fill="hold" evtFilter="cancelBubble" nodeType="interactiveSeq">
                <p:stCondLst>
                  <p:cond evt="onClick" delay="0">
                    <p:tgtEl>
                      <p:spTgt spid="20"/>
                    </p:tgtEl>
                  </p:cond>
                </p:stCondLst>
                <p:endSync evt="end" delay="0">
                  <p:rtn val="all"/>
                </p:endSync>
                <p:childTnLst>
                  <p:par>
                    <p:cTn id="237" fill="hold">
                      <p:stCondLst>
                        <p:cond delay="0"/>
                      </p:stCondLst>
                      <p:childTnLst>
                        <p:par>
                          <p:cTn id="238" fill="hold">
                            <p:stCondLst>
                              <p:cond delay="0"/>
                            </p:stCondLst>
                            <p:childTnLst>
                              <p:par>
                                <p:cTn id="239" presetID="26" presetClass="emph" presetSubtype="0" fill="hold" nodeType="clickEffect">
                                  <p:stCondLst>
                                    <p:cond delay="0"/>
                                  </p:stCondLst>
                                  <p:childTnLst>
                                    <p:animEffect transition="out" filter="fade">
                                      <p:cBhvr>
                                        <p:cTn id="240" dur="500" tmFilter="0, 0; .2, .5; .8, .5; 1, 0"/>
                                        <p:tgtEl>
                                          <p:spTgt spid="20"/>
                                        </p:tgtEl>
                                      </p:cBhvr>
                                    </p:animEffect>
                                    <p:animScale>
                                      <p:cBhvr>
                                        <p:cTn id="241" dur="250" autoRev="1" fill="hold"/>
                                        <p:tgtEl>
                                          <p:spTgt spid="20"/>
                                        </p:tgtEl>
                                      </p:cBhvr>
                                      <p:by x="105000" y="105000"/>
                                    </p:animScale>
                                  </p:childTnLst>
                                  <p:subTnLst>
                                    <p:audio>
                                      <p:cMediaNode>
                                        <p:cTn display="0" masterRel="sameClick">
                                          <p:stCondLst>
                                            <p:cond evt="begin" delay="0">
                                              <p:tn val="239"/>
                                            </p:cond>
                                          </p:stCondLst>
                                          <p:endCondLst>
                                            <p:cond evt="onStopAudio" delay="0">
                                              <p:tgtEl>
                                                <p:sldTgt/>
                                              </p:tgtEl>
                                            </p:cond>
                                          </p:endCondLst>
                                        </p:cTn>
                                        <p:tgtEl>
                                          <p:sndTgt r:embed="rId19" name="click.wav"/>
                                        </p:tgtEl>
                                      </p:cMediaNode>
                                    </p:audio>
                                  </p:subTnLst>
                                </p:cTn>
                              </p:par>
                            </p:childTnLst>
                          </p:cTn>
                        </p:par>
                        <p:par>
                          <p:cTn id="242" fill="hold">
                            <p:stCondLst>
                              <p:cond delay="500"/>
                            </p:stCondLst>
                            <p:childTnLst>
                              <p:par>
                                <p:cTn id="243" presetID="1" presetClass="mediacall" presetSubtype="0" fill="hold" nodeType="afterEffect">
                                  <p:stCondLst>
                                    <p:cond delay="0"/>
                                  </p:stCondLst>
                                  <p:childTnLst>
                                    <p:cmd type="call" cmd="playFrom(0.0)">
                                      <p:cBhvr>
                                        <p:cTn id="244" dur="4995" fill="hold"/>
                                        <p:tgtEl>
                                          <p:spTgt spid="7"/>
                                        </p:tgtEl>
                                      </p:cBhvr>
                                    </p:cmd>
                                  </p:childTnLst>
                                </p:cTn>
                              </p:par>
                              <p:par>
                                <p:cTn id="245" presetID="1" presetClass="entr" presetSubtype="0" fill="hold" nodeType="withEffect">
                                  <p:stCondLst>
                                    <p:cond delay="0"/>
                                  </p:stCondLst>
                                  <p:childTnLst>
                                    <p:set>
                                      <p:cBhvr>
                                        <p:cTn id="246" dur="1" fill="hold">
                                          <p:stCondLst>
                                            <p:cond delay="0"/>
                                          </p:stCondLst>
                                        </p:cTn>
                                        <p:tgtEl>
                                          <p:spTgt spid="13"/>
                                        </p:tgtEl>
                                        <p:attrNameLst>
                                          <p:attrName>style.visibility</p:attrName>
                                        </p:attrNameLst>
                                      </p:cBhvr>
                                      <p:to>
                                        <p:strVal val="visible"/>
                                      </p:to>
                                    </p:set>
                                  </p:childTnLst>
                                </p:cTn>
                              </p:par>
                              <p:par>
                                <p:cTn id="247" presetID="63" presetClass="path" presetSubtype="0" accel="50000" decel="50000" fill="hold" nodeType="withEffect">
                                  <p:stCondLst>
                                    <p:cond delay="0"/>
                                  </p:stCondLst>
                                  <p:childTnLst>
                                    <p:animMotion origin="layout" path="M 6.25E-7 -4.81481E-6 L 0.16094 -4.81481E-6 " pathEditMode="relative" rAng="0" ptsTypes="AA">
                                      <p:cBhvr>
                                        <p:cTn id="248" dur="500" fill="hold"/>
                                        <p:tgtEl>
                                          <p:spTgt spid="14"/>
                                        </p:tgtEl>
                                        <p:attrNameLst>
                                          <p:attrName>ppt_x</p:attrName>
                                          <p:attrName>ppt_y</p:attrName>
                                        </p:attrNameLst>
                                      </p:cBhvr>
                                      <p:rCtr x="7591" y="0"/>
                                    </p:animMotion>
                                  </p:childTnLst>
                                </p:cTn>
                              </p:par>
                              <p:par>
                                <p:cTn id="249" presetID="10" presetClass="exit" presetSubtype="0" fill="hold" nodeType="withEffect">
                                  <p:stCondLst>
                                    <p:cond delay="0"/>
                                  </p:stCondLst>
                                  <p:childTnLst>
                                    <p:animEffect transition="out" filter="fade">
                                      <p:cBhvr>
                                        <p:cTn id="250" dur="500"/>
                                        <p:tgtEl>
                                          <p:spTgt spid="31"/>
                                        </p:tgtEl>
                                      </p:cBhvr>
                                    </p:animEffect>
                                    <p:set>
                                      <p:cBhvr>
                                        <p:cTn id="251" dur="1" fill="hold">
                                          <p:stCondLst>
                                            <p:cond delay="499"/>
                                          </p:stCondLst>
                                        </p:cTn>
                                        <p:tgtEl>
                                          <p:spTgt spid="31"/>
                                        </p:tgtEl>
                                        <p:attrNameLst>
                                          <p:attrName>style.visibility</p:attrName>
                                        </p:attrNameLst>
                                      </p:cBhvr>
                                      <p:to>
                                        <p:strVal val="hidden"/>
                                      </p:to>
                                    </p:set>
                                  </p:childTnLst>
                                </p:cTn>
                              </p:par>
                              <p:par>
                                <p:cTn id="252" presetID="10" presetClass="exit" presetSubtype="0" fill="hold" nodeType="withEffect">
                                  <p:stCondLst>
                                    <p:cond delay="0"/>
                                  </p:stCondLst>
                                  <p:childTnLst>
                                    <p:animEffect transition="out" filter="fade">
                                      <p:cBhvr>
                                        <p:cTn id="253" dur="500"/>
                                        <p:tgtEl>
                                          <p:spTgt spid="12"/>
                                        </p:tgtEl>
                                      </p:cBhvr>
                                    </p:animEffect>
                                    <p:set>
                                      <p:cBhvr>
                                        <p:cTn id="254" dur="1" fill="hold">
                                          <p:stCondLst>
                                            <p:cond delay="499"/>
                                          </p:stCondLst>
                                        </p:cTn>
                                        <p:tgtEl>
                                          <p:spTgt spid="12"/>
                                        </p:tgtEl>
                                        <p:attrNameLst>
                                          <p:attrName>style.visibility</p:attrName>
                                        </p:attrNameLst>
                                      </p:cBhvr>
                                      <p:to>
                                        <p:strVal val="hidden"/>
                                      </p:to>
                                    </p:set>
                                  </p:childTnLst>
                                </p:cTn>
                              </p:par>
                              <p:par>
                                <p:cTn id="255" presetID="10" presetClass="exit" presetSubtype="0" fill="hold" nodeType="withEffect">
                                  <p:stCondLst>
                                    <p:cond delay="0"/>
                                  </p:stCondLst>
                                  <p:childTnLst>
                                    <p:animEffect transition="out" filter="fade">
                                      <p:cBhvr>
                                        <p:cTn id="256" dur="500"/>
                                        <p:tgtEl>
                                          <p:spTgt spid="2"/>
                                        </p:tgtEl>
                                      </p:cBhvr>
                                    </p:animEffect>
                                    <p:set>
                                      <p:cBhvr>
                                        <p:cTn id="257" dur="1" fill="hold">
                                          <p:stCondLst>
                                            <p:cond delay="499"/>
                                          </p:stCondLst>
                                        </p:cTn>
                                        <p:tgtEl>
                                          <p:spTgt spid="2"/>
                                        </p:tgtEl>
                                        <p:attrNameLst>
                                          <p:attrName>style.visibility</p:attrName>
                                        </p:attrNameLst>
                                      </p:cBhvr>
                                      <p:to>
                                        <p:strVal val="hidden"/>
                                      </p:to>
                                    </p:set>
                                  </p:childTnLst>
                                </p:cTn>
                              </p:par>
                              <p:par>
                                <p:cTn id="258" presetID="10" presetClass="exit" presetSubtype="0" fill="hold" nodeType="withEffect">
                                  <p:stCondLst>
                                    <p:cond delay="0"/>
                                  </p:stCondLst>
                                  <p:childTnLst>
                                    <p:animEffect transition="out" filter="fade">
                                      <p:cBhvr>
                                        <p:cTn id="259" dur="500"/>
                                        <p:tgtEl>
                                          <p:spTgt spid="16"/>
                                        </p:tgtEl>
                                      </p:cBhvr>
                                    </p:animEffect>
                                    <p:set>
                                      <p:cBhvr>
                                        <p:cTn id="260" dur="1" fill="hold">
                                          <p:stCondLst>
                                            <p:cond delay="499"/>
                                          </p:stCondLst>
                                        </p:cTn>
                                        <p:tgtEl>
                                          <p:spTgt spid="16"/>
                                        </p:tgtEl>
                                        <p:attrNameLst>
                                          <p:attrName>style.visibility</p:attrName>
                                        </p:attrNameLst>
                                      </p:cBhvr>
                                      <p:to>
                                        <p:strVal val="hidden"/>
                                      </p:to>
                                    </p:set>
                                  </p:childTnLst>
                                </p:cTn>
                              </p:par>
                              <p:par>
                                <p:cTn id="261" presetID="10" presetClass="exit" presetSubtype="0" fill="hold" nodeType="withEffect">
                                  <p:stCondLst>
                                    <p:cond delay="0"/>
                                  </p:stCondLst>
                                  <p:childTnLst>
                                    <p:animEffect transition="out" filter="fade">
                                      <p:cBhvr>
                                        <p:cTn id="262" dur="500"/>
                                        <p:tgtEl>
                                          <p:spTgt spid="15"/>
                                        </p:tgtEl>
                                      </p:cBhvr>
                                    </p:animEffect>
                                    <p:set>
                                      <p:cBhvr>
                                        <p:cTn id="263" dur="1" fill="hold">
                                          <p:stCondLst>
                                            <p:cond delay="499"/>
                                          </p:stCondLst>
                                        </p:cTn>
                                        <p:tgtEl>
                                          <p:spTgt spid="15"/>
                                        </p:tgtEl>
                                        <p:attrNameLst>
                                          <p:attrName>style.visibility</p:attrName>
                                        </p:attrNameLst>
                                      </p:cBhvr>
                                      <p:to>
                                        <p:strVal val="hidden"/>
                                      </p:to>
                                    </p:set>
                                  </p:childTnLst>
                                </p:cTn>
                              </p:par>
                              <p:par>
                                <p:cTn id="264" presetID="10" presetClass="exit" presetSubtype="0" fill="hold" nodeType="withEffect">
                                  <p:stCondLst>
                                    <p:cond delay="0"/>
                                  </p:stCondLst>
                                  <p:childTnLst>
                                    <p:animEffect transition="out" filter="fade">
                                      <p:cBhvr>
                                        <p:cTn id="265" dur="500"/>
                                        <p:tgtEl>
                                          <p:spTgt spid="18"/>
                                        </p:tgtEl>
                                      </p:cBhvr>
                                    </p:animEffect>
                                    <p:set>
                                      <p:cBhvr>
                                        <p:cTn id="266" dur="1" fill="hold">
                                          <p:stCondLst>
                                            <p:cond delay="499"/>
                                          </p:stCondLst>
                                        </p:cTn>
                                        <p:tgtEl>
                                          <p:spTgt spid="18"/>
                                        </p:tgtEl>
                                        <p:attrNameLst>
                                          <p:attrName>style.visibility</p:attrName>
                                        </p:attrNameLst>
                                      </p:cBhvr>
                                      <p:to>
                                        <p:strVal val="hidden"/>
                                      </p:to>
                                    </p:set>
                                  </p:childTnLst>
                                </p:cTn>
                              </p:par>
                              <p:par>
                                <p:cTn id="267" presetID="10" presetClass="exit" presetSubtype="0" fill="hold" nodeType="withEffect">
                                  <p:stCondLst>
                                    <p:cond delay="0"/>
                                  </p:stCondLst>
                                  <p:childTnLst>
                                    <p:animEffect transition="out" filter="fade">
                                      <p:cBhvr>
                                        <p:cTn id="268" dur="500"/>
                                        <p:tgtEl>
                                          <p:spTgt spid="20"/>
                                        </p:tgtEl>
                                      </p:cBhvr>
                                    </p:animEffect>
                                    <p:set>
                                      <p:cBhvr>
                                        <p:cTn id="269" dur="1" fill="hold">
                                          <p:stCondLst>
                                            <p:cond delay="499"/>
                                          </p:stCondLst>
                                        </p:cTn>
                                        <p:tgtEl>
                                          <p:spTgt spid="20"/>
                                        </p:tgtEl>
                                        <p:attrNameLst>
                                          <p:attrName>style.visibility</p:attrName>
                                        </p:attrNameLst>
                                      </p:cBhvr>
                                      <p:to>
                                        <p:strVal val="hidden"/>
                                      </p:to>
                                    </p:set>
                                  </p:childTnLst>
                                </p:cTn>
                              </p:par>
                              <p:par>
                                <p:cTn id="270" presetID="10" presetClass="exit" presetSubtype="0" fill="hold" nodeType="withEffect">
                                  <p:stCondLst>
                                    <p:cond delay="0"/>
                                  </p:stCondLst>
                                  <p:childTnLst>
                                    <p:animEffect transition="out" filter="fade">
                                      <p:cBhvr>
                                        <p:cTn id="271" dur="500"/>
                                        <p:tgtEl>
                                          <p:spTgt spid="17"/>
                                        </p:tgtEl>
                                      </p:cBhvr>
                                    </p:animEffect>
                                    <p:set>
                                      <p:cBhvr>
                                        <p:cTn id="272" dur="1" fill="hold">
                                          <p:stCondLst>
                                            <p:cond delay="499"/>
                                          </p:stCondLst>
                                        </p:cTn>
                                        <p:tgtEl>
                                          <p:spTgt spid="17"/>
                                        </p:tgtEl>
                                        <p:attrNameLst>
                                          <p:attrName>style.visibility</p:attrName>
                                        </p:attrNameLst>
                                      </p:cBhvr>
                                      <p:to>
                                        <p:strVal val="hidden"/>
                                      </p:to>
                                    </p:set>
                                  </p:childTnLst>
                                </p:cTn>
                              </p:par>
                              <p:par>
                                <p:cTn id="273" presetID="10" presetClass="exit" presetSubtype="0" fill="hold" nodeType="withEffect">
                                  <p:stCondLst>
                                    <p:cond delay="0"/>
                                  </p:stCondLst>
                                  <p:childTnLst>
                                    <p:animEffect transition="out" filter="fade">
                                      <p:cBhvr>
                                        <p:cTn id="274" dur="500"/>
                                        <p:tgtEl>
                                          <p:spTgt spid="21"/>
                                        </p:tgtEl>
                                      </p:cBhvr>
                                    </p:animEffect>
                                    <p:set>
                                      <p:cBhvr>
                                        <p:cTn id="275" dur="1" fill="hold">
                                          <p:stCondLst>
                                            <p:cond delay="499"/>
                                          </p:stCondLst>
                                        </p:cTn>
                                        <p:tgtEl>
                                          <p:spTgt spid="21"/>
                                        </p:tgtEl>
                                        <p:attrNameLst>
                                          <p:attrName>style.visibility</p:attrName>
                                        </p:attrNameLst>
                                      </p:cBhvr>
                                      <p:to>
                                        <p:strVal val="hidden"/>
                                      </p:to>
                                    </p:set>
                                  </p:childTnLst>
                                </p:cTn>
                              </p:par>
                              <p:par>
                                <p:cTn id="276" presetID="10" presetClass="exit" presetSubtype="0" fill="hold" nodeType="withEffect">
                                  <p:stCondLst>
                                    <p:cond delay="0"/>
                                  </p:stCondLst>
                                  <p:childTnLst>
                                    <p:animEffect transition="out" filter="fade">
                                      <p:cBhvr>
                                        <p:cTn id="277" dur="500"/>
                                        <p:tgtEl>
                                          <p:spTgt spid="19"/>
                                        </p:tgtEl>
                                      </p:cBhvr>
                                    </p:animEffect>
                                    <p:set>
                                      <p:cBhvr>
                                        <p:cTn id="278" dur="1" fill="hold">
                                          <p:stCondLst>
                                            <p:cond delay="499"/>
                                          </p:stCondLst>
                                        </p:cTn>
                                        <p:tgtEl>
                                          <p:spTgt spid="19"/>
                                        </p:tgtEl>
                                        <p:attrNameLst>
                                          <p:attrName>style.visibility</p:attrName>
                                        </p:attrNameLst>
                                      </p:cBhvr>
                                      <p:to>
                                        <p:strVal val="hidden"/>
                                      </p:to>
                                    </p:set>
                                  </p:childTnLst>
                                </p:cTn>
                              </p:par>
                              <p:par>
                                <p:cTn id="279" presetID="10" presetClass="exit" presetSubtype="0" fill="hold" nodeType="withEffect">
                                  <p:stCondLst>
                                    <p:cond delay="0"/>
                                  </p:stCondLst>
                                  <p:childTnLst>
                                    <p:animEffect transition="out" filter="fade">
                                      <p:cBhvr>
                                        <p:cTn id="280" dur="500"/>
                                        <p:tgtEl>
                                          <p:spTgt spid="4"/>
                                        </p:tgtEl>
                                      </p:cBhvr>
                                    </p:animEffect>
                                    <p:set>
                                      <p:cBhvr>
                                        <p:cTn id="281" dur="1" fill="hold">
                                          <p:stCondLst>
                                            <p:cond delay="499"/>
                                          </p:stCondLst>
                                        </p:cTn>
                                        <p:tgtEl>
                                          <p:spTgt spid="4"/>
                                        </p:tgtEl>
                                        <p:attrNameLst>
                                          <p:attrName>style.visibility</p:attrName>
                                        </p:attrNameLst>
                                      </p:cBhvr>
                                      <p:to>
                                        <p:strVal val="hidden"/>
                                      </p:to>
                                    </p:set>
                                  </p:childTnLst>
                                </p:cTn>
                              </p:par>
                              <p:par>
                                <p:cTn id="282" presetID="10" presetClass="exit" presetSubtype="0" fill="hold" nodeType="withEffect">
                                  <p:stCondLst>
                                    <p:cond delay="0"/>
                                  </p:stCondLst>
                                  <p:childTnLst>
                                    <p:animEffect transition="out" filter="fade">
                                      <p:cBhvr>
                                        <p:cTn id="283" dur="500"/>
                                        <p:tgtEl>
                                          <p:spTgt spid="6"/>
                                        </p:tgtEl>
                                      </p:cBhvr>
                                    </p:animEffect>
                                    <p:set>
                                      <p:cBhvr>
                                        <p:cTn id="284" dur="1" fill="hold">
                                          <p:stCondLst>
                                            <p:cond delay="499"/>
                                          </p:stCondLst>
                                        </p:cTn>
                                        <p:tgtEl>
                                          <p:spTgt spid="6"/>
                                        </p:tgtEl>
                                        <p:attrNameLst>
                                          <p:attrName>style.visibility</p:attrName>
                                        </p:attrNameLst>
                                      </p:cBhvr>
                                      <p:to>
                                        <p:strVal val="hidden"/>
                                      </p:to>
                                    </p:set>
                                  </p:childTnLst>
                                </p:cTn>
                              </p:par>
                            </p:childTnLst>
                          </p:cTn>
                        </p:par>
                      </p:childTnLst>
                    </p:cTn>
                  </p:par>
                </p:childTnLst>
              </p:cTn>
              <p:nextCondLst>
                <p:cond evt="onClick" delay="0">
                  <p:tgtEl>
                    <p:spTgt spid="20"/>
                  </p:tgtEl>
                </p:cond>
              </p:nextCondLst>
            </p:seq>
            <p:seq concurrent="1" nextAc="seek">
              <p:cTn id="285" restart="whenNotActive" fill="hold" evtFilter="cancelBubble" nodeType="interactiveSeq">
                <p:stCondLst>
                  <p:cond evt="onClick" delay="0">
                    <p:tgtEl>
                      <p:spTgt spid="21"/>
                    </p:tgtEl>
                  </p:cond>
                </p:stCondLst>
                <p:endSync evt="end" delay="0">
                  <p:rtn val="all"/>
                </p:endSync>
                <p:childTnLst>
                  <p:par>
                    <p:cTn id="286" fill="hold">
                      <p:stCondLst>
                        <p:cond delay="0"/>
                      </p:stCondLst>
                      <p:childTnLst>
                        <p:par>
                          <p:cTn id="287" fill="hold">
                            <p:stCondLst>
                              <p:cond delay="0"/>
                            </p:stCondLst>
                            <p:childTnLst>
                              <p:par>
                                <p:cTn id="288" presetID="26" presetClass="emph" presetSubtype="0" fill="hold" nodeType="clickEffect">
                                  <p:stCondLst>
                                    <p:cond delay="0"/>
                                  </p:stCondLst>
                                  <p:childTnLst>
                                    <p:animEffect transition="out" filter="fade">
                                      <p:cBhvr>
                                        <p:cTn id="289" dur="500" tmFilter="0, 0; .2, .5; .8, .5; 1, 0"/>
                                        <p:tgtEl>
                                          <p:spTgt spid="21"/>
                                        </p:tgtEl>
                                      </p:cBhvr>
                                    </p:animEffect>
                                    <p:animScale>
                                      <p:cBhvr>
                                        <p:cTn id="290" dur="250" autoRev="1" fill="hold"/>
                                        <p:tgtEl>
                                          <p:spTgt spid="21"/>
                                        </p:tgtEl>
                                      </p:cBhvr>
                                      <p:by x="105000" y="105000"/>
                                    </p:animScale>
                                  </p:childTnLst>
                                  <p:subTnLst>
                                    <p:audio>
                                      <p:cMediaNode>
                                        <p:cTn display="0" masterRel="sameClick">
                                          <p:stCondLst>
                                            <p:cond evt="begin" delay="0">
                                              <p:tn val="288"/>
                                            </p:cond>
                                          </p:stCondLst>
                                          <p:endCondLst>
                                            <p:cond evt="onStopAudio" delay="0">
                                              <p:tgtEl>
                                                <p:sldTgt/>
                                              </p:tgtEl>
                                            </p:cond>
                                          </p:endCondLst>
                                        </p:cTn>
                                        <p:tgtEl>
                                          <p:sndTgt r:embed="rId19" name="click.wav"/>
                                        </p:tgtEl>
                                      </p:cMediaNode>
                                    </p:audio>
                                  </p:subTnLst>
                                </p:cTn>
                              </p:par>
                            </p:childTnLst>
                          </p:cTn>
                        </p:par>
                        <p:par>
                          <p:cTn id="291" fill="hold">
                            <p:stCondLst>
                              <p:cond delay="500"/>
                            </p:stCondLst>
                            <p:childTnLst>
                              <p:par>
                                <p:cTn id="292" presetID="1" presetClass="mediacall" presetSubtype="0" fill="hold" nodeType="afterEffect">
                                  <p:stCondLst>
                                    <p:cond delay="0"/>
                                  </p:stCondLst>
                                  <p:childTnLst>
                                    <p:cmd type="call" cmd="playFrom(0.0)">
                                      <p:cBhvr>
                                        <p:cTn id="293" dur="4995" fill="hold"/>
                                        <p:tgtEl>
                                          <p:spTgt spid="7"/>
                                        </p:tgtEl>
                                      </p:cBhvr>
                                    </p:cmd>
                                  </p:childTnLst>
                                </p:cTn>
                              </p:par>
                              <p:par>
                                <p:cTn id="294" presetID="1" presetClass="entr" presetSubtype="0" fill="hold" nodeType="withEffect">
                                  <p:stCondLst>
                                    <p:cond delay="0"/>
                                  </p:stCondLst>
                                  <p:childTnLst>
                                    <p:set>
                                      <p:cBhvr>
                                        <p:cTn id="295" dur="1" fill="hold">
                                          <p:stCondLst>
                                            <p:cond delay="0"/>
                                          </p:stCondLst>
                                        </p:cTn>
                                        <p:tgtEl>
                                          <p:spTgt spid="13"/>
                                        </p:tgtEl>
                                        <p:attrNameLst>
                                          <p:attrName>style.visibility</p:attrName>
                                        </p:attrNameLst>
                                      </p:cBhvr>
                                      <p:to>
                                        <p:strVal val="visible"/>
                                      </p:to>
                                    </p:set>
                                  </p:childTnLst>
                                </p:cTn>
                              </p:par>
                              <p:par>
                                <p:cTn id="296" presetID="63" presetClass="path" presetSubtype="0" accel="50000" decel="50000" fill="hold" nodeType="withEffect">
                                  <p:stCondLst>
                                    <p:cond delay="0"/>
                                  </p:stCondLst>
                                  <p:childTnLst>
                                    <p:animMotion origin="layout" path="M 6.25E-7 -4.81481E-6 L 0.16093 -4.81481E-6 " pathEditMode="relative" rAng="0" ptsTypes="AA">
                                      <p:cBhvr>
                                        <p:cTn id="297" dur="500" fill="hold"/>
                                        <p:tgtEl>
                                          <p:spTgt spid="14"/>
                                        </p:tgtEl>
                                        <p:attrNameLst>
                                          <p:attrName>ppt_x</p:attrName>
                                          <p:attrName>ppt_y</p:attrName>
                                        </p:attrNameLst>
                                      </p:cBhvr>
                                      <p:rCtr x="7956" y="0"/>
                                    </p:animMotion>
                                  </p:childTnLst>
                                </p:cTn>
                              </p:par>
                              <p:par>
                                <p:cTn id="298" presetID="10" presetClass="exit" presetSubtype="0" fill="hold" nodeType="withEffect">
                                  <p:stCondLst>
                                    <p:cond delay="0"/>
                                  </p:stCondLst>
                                  <p:childTnLst>
                                    <p:animEffect transition="out" filter="fade">
                                      <p:cBhvr>
                                        <p:cTn id="299" dur="500"/>
                                        <p:tgtEl>
                                          <p:spTgt spid="31"/>
                                        </p:tgtEl>
                                      </p:cBhvr>
                                    </p:animEffect>
                                    <p:set>
                                      <p:cBhvr>
                                        <p:cTn id="300" dur="1" fill="hold">
                                          <p:stCondLst>
                                            <p:cond delay="499"/>
                                          </p:stCondLst>
                                        </p:cTn>
                                        <p:tgtEl>
                                          <p:spTgt spid="31"/>
                                        </p:tgtEl>
                                        <p:attrNameLst>
                                          <p:attrName>style.visibility</p:attrName>
                                        </p:attrNameLst>
                                      </p:cBhvr>
                                      <p:to>
                                        <p:strVal val="hidden"/>
                                      </p:to>
                                    </p:set>
                                  </p:childTnLst>
                                </p:cTn>
                              </p:par>
                              <p:par>
                                <p:cTn id="301" presetID="10" presetClass="exit" presetSubtype="0" fill="hold" nodeType="withEffect">
                                  <p:stCondLst>
                                    <p:cond delay="0"/>
                                  </p:stCondLst>
                                  <p:childTnLst>
                                    <p:animEffect transition="out" filter="fade">
                                      <p:cBhvr>
                                        <p:cTn id="302" dur="500"/>
                                        <p:tgtEl>
                                          <p:spTgt spid="12"/>
                                        </p:tgtEl>
                                      </p:cBhvr>
                                    </p:animEffect>
                                    <p:set>
                                      <p:cBhvr>
                                        <p:cTn id="303" dur="1" fill="hold">
                                          <p:stCondLst>
                                            <p:cond delay="499"/>
                                          </p:stCondLst>
                                        </p:cTn>
                                        <p:tgtEl>
                                          <p:spTgt spid="12"/>
                                        </p:tgtEl>
                                        <p:attrNameLst>
                                          <p:attrName>style.visibility</p:attrName>
                                        </p:attrNameLst>
                                      </p:cBhvr>
                                      <p:to>
                                        <p:strVal val="hidden"/>
                                      </p:to>
                                    </p:set>
                                  </p:childTnLst>
                                </p:cTn>
                              </p:par>
                              <p:par>
                                <p:cTn id="304" presetID="10" presetClass="exit" presetSubtype="0" fill="hold" nodeType="withEffect">
                                  <p:stCondLst>
                                    <p:cond delay="0"/>
                                  </p:stCondLst>
                                  <p:childTnLst>
                                    <p:animEffect transition="out" filter="fade">
                                      <p:cBhvr>
                                        <p:cTn id="305" dur="500"/>
                                        <p:tgtEl>
                                          <p:spTgt spid="2"/>
                                        </p:tgtEl>
                                      </p:cBhvr>
                                    </p:animEffect>
                                    <p:set>
                                      <p:cBhvr>
                                        <p:cTn id="306" dur="1" fill="hold">
                                          <p:stCondLst>
                                            <p:cond delay="499"/>
                                          </p:stCondLst>
                                        </p:cTn>
                                        <p:tgtEl>
                                          <p:spTgt spid="2"/>
                                        </p:tgtEl>
                                        <p:attrNameLst>
                                          <p:attrName>style.visibility</p:attrName>
                                        </p:attrNameLst>
                                      </p:cBhvr>
                                      <p:to>
                                        <p:strVal val="hidden"/>
                                      </p:to>
                                    </p:set>
                                  </p:childTnLst>
                                </p:cTn>
                              </p:par>
                              <p:par>
                                <p:cTn id="307" presetID="10" presetClass="exit" presetSubtype="0" fill="hold" nodeType="withEffect">
                                  <p:stCondLst>
                                    <p:cond delay="0"/>
                                  </p:stCondLst>
                                  <p:childTnLst>
                                    <p:animEffect transition="out" filter="fade">
                                      <p:cBhvr>
                                        <p:cTn id="308" dur="500"/>
                                        <p:tgtEl>
                                          <p:spTgt spid="16"/>
                                        </p:tgtEl>
                                      </p:cBhvr>
                                    </p:animEffect>
                                    <p:set>
                                      <p:cBhvr>
                                        <p:cTn id="309" dur="1" fill="hold">
                                          <p:stCondLst>
                                            <p:cond delay="499"/>
                                          </p:stCondLst>
                                        </p:cTn>
                                        <p:tgtEl>
                                          <p:spTgt spid="16"/>
                                        </p:tgtEl>
                                        <p:attrNameLst>
                                          <p:attrName>style.visibility</p:attrName>
                                        </p:attrNameLst>
                                      </p:cBhvr>
                                      <p:to>
                                        <p:strVal val="hidden"/>
                                      </p:to>
                                    </p:set>
                                  </p:childTnLst>
                                </p:cTn>
                              </p:par>
                              <p:par>
                                <p:cTn id="310" presetID="10" presetClass="exit" presetSubtype="0" fill="hold" nodeType="withEffect">
                                  <p:stCondLst>
                                    <p:cond delay="0"/>
                                  </p:stCondLst>
                                  <p:childTnLst>
                                    <p:animEffect transition="out" filter="fade">
                                      <p:cBhvr>
                                        <p:cTn id="311" dur="500"/>
                                        <p:tgtEl>
                                          <p:spTgt spid="15"/>
                                        </p:tgtEl>
                                      </p:cBhvr>
                                    </p:animEffect>
                                    <p:set>
                                      <p:cBhvr>
                                        <p:cTn id="312" dur="1" fill="hold">
                                          <p:stCondLst>
                                            <p:cond delay="499"/>
                                          </p:stCondLst>
                                        </p:cTn>
                                        <p:tgtEl>
                                          <p:spTgt spid="15"/>
                                        </p:tgtEl>
                                        <p:attrNameLst>
                                          <p:attrName>style.visibility</p:attrName>
                                        </p:attrNameLst>
                                      </p:cBhvr>
                                      <p:to>
                                        <p:strVal val="hidden"/>
                                      </p:to>
                                    </p:set>
                                  </p:childTnLst>
                                </p:cTn>
                              </p:par>
                              <p:par>
                                <p:cTn id="313" presetID="10" presetClass="exit" presetSubtype="0" fill="hold" nodeType="withEffect">
                                  <p:stCondLst>
                                    <p:cond delay="0"/>
                                  </p:stCondLst>
                                  <p:childTnLst>
                                    <p:animEffect transition="out" filter="fade">
                                      <p:cBhvr>
                                        <p:cTn id="314" dur="500"/>
                                        <p:tgtEl>
                                          <p:spTgt spid="18"/>
                                        </p:tgtEl>
                                      </p:cBhvr>
                                    </p:animEffect>
                                    <p:set>
                                      <p:cBhvr>
                                        <p:cTn id="315" dur="1" fill="hold">
                                          <p:stCondLst>
                                            <p:cond delay="499"/>
                                          </p:stCondLst>
                                        </p:cTn>
                                        <p:tgtEl>
                                          <p:spTgt spid="18"/>
                                        </p:tgtEl>
                                        <p:attrNameLst>
                                          <p:attrName>style.visibility</p:attrName>
                                        </p:attrNameLst>
                                      </p:cBhvr>
                                      <p:to>
                                        <p:strVal val="hidden"/>
                                      </p:to>
                                    </p:set>
                                  </p:childTnLst>
                                </p:cTn>
                              </p:par>
                              <p:par>
                                <p:cTn id="316" presetID="10" presetClass="exit" presetSubtype="0" fill="hold" nodeType="withEffect">
                                  <p:stCondLst>
                                    <p:cond delay="0"/>
                                  </p:stCondLst>
                                  <p:childTnLst>
                                    <p:animEffect transition="out" filter="fade">
                                      <p:cBhvr>
                                        <p:cTn id="317" dur="500"/>
                                        <p:tgtEl>
                                          <p:spTgt spid="20"/>
                                        </p:tgtEl>
                                      </p:cBhvr>
                                    </p:animEffect>
                                    <p:set>
                                      <p:cBhvr>
                                        <p:cTn id="318" dur="1" fill="hold">
                                          <p:stCondLst>
                                            <p:cond delay="499"/>
                                          </p:stCondLst>
                                        </p:cTn>
                                        <p:tgtEl>
                                          <p:spTgt spid="20"/>
                                        </p:tgtEl>
                                        <p:attrNameLst>
                                          <p:attrName>style.visibility</p:attrName>
                                        </p:attrNameLst>
                                      </p:cBhvr>
                                      <p:to>
                                        <p:strVal val="hidden"/>
                                      </p:to>
                                    </p:set>
                                  </p:childTnLst>
                                </p:cTn>
                              </p:par>
                              <p:par>
                                <p:cTn id="319" presetID="10" presetClass="exit" presetSubtype="0" fill="hold" nodeType="withEffect">
                                  <p:stCondLst>
                                    <p:cond delay="0"/>
                                  </p:stCondLst>
                                  <p:childTnLst>
                                    <p:animEffect transition="out" filter="fade">
                                      <p:cBhvr>
                                        <p:cTn id="320" dur="500"/>
                                        <p:tgtEl>
                                          <p:spTgt spid="17"/>
                                        </p:tgtEl>
                                      </p:cBhvr>
                                    </p:animEffect>
                                    <p:set>
                                      <p:cBhvr>
                                        <p:cTn id="321" dur="1" fill="hold">
                                          <p:stCondLst>
                                            <p:cond delay="499"/>
                                          </p:stCondLst>
                                        </p:cTn>
                                        <p:tgtEl>
                                          <p:spTgt spid="17"/>
                                        </p:tgtEl>
                                        <p:attrNameLst>
                                          <p:attrName>style.visibility</p:attrName>
                                        </p:attrNameLst>
                                      </p:cBhvr>
                                      <p:to>
                                        <p:strVal val="hidden"/>
                                      </p:to>
                                    </p:set>
                                  </p:childTnLst>
                                </p:cTn>
                              </p:par>
                              <p:par>
                                <p:cTn id="322" presetID="10" presetClass="exit" presetSubtype="0" fill="hold" nodeType="withEffect">
                                  <p:stCondLst>
                                    <p:cond delay="0"/>
                                  </p:stCondLst>
                                  <p:childTnLst>
                                    <p:animEffect transition="out" filter="fade">
                                      <p:cBhvr>
                                        <p:cTn id="323" dur="500"/>
                                        <p:tgtEl>
                                          <p:spTgt spid="21"/>
                                        </p:tgtEl>
                                      </p:cBhvr>
                                    </p:animEffect>
                                    <p:set>
                                      <p:cBhvr>
                                        <p:cTn id="324" dur="1" fill="hold">
                                          <p:stCondLst>
                                            <p:cond delay="499"/>
                                          </p:stCondLst>
                                        </p:cTn>
                                        <p:tgtEl>
                                          <p:spTgt spid="21"/>
                                        </p:tgtEl>
                                        <p:attrNameLst>
                                          <p:attrName>style.visibility</p:attrName>
                                        </p:attrNameLst>
                                      </p:cBhvr>
                                      <p:to>
                                        <p:strVal val="hidden"/>
                                      </p:to>
                                    </p:set>
                                  </p:childTnLst>
                                </p:cTn>
                              </p:par>
                              <p:par>
                                <p:cTn id="325" presetID="10" presetClass="exit" presetSubtype="0" fill="hold" nodeType="withEffect">
                                  <p:stCondLst>
                                    <p:cond delay="0"/>
                                  </p:stCondLst>
                                  <p:childTnLst>
                                    <p:animEffect transition="out" filter="fade">
                                      <p:cBhvr>
                                        <p:cTn id="326" dur="500"/>
                                        <p:tgtEl>
                                          <p:spTgt spid="19"/>
                                        </p:tgtEl>
                                      </p:cBhvr>
                                    </p:animEffect>
                                    <p:set>
                                      <p:cBhvr>
                                        <p:cTn id="327" dur="1" fill="hold">
                                          <p:stCondLst>
                                            <p:cond delay="499"/>
                                          </p:stCondLst>
                                        </p:cTn>
                                        <p:tgtEl>
                                          <p:spTgt spid="19"/>
                                        </p:tgtEl>
                                        <p:attrNameLst>
                                          <p:attrName>style.visibility</p:attrName>
                                        </p:attrNameLst>
                                      </p:cBhvr>
                                      <p:to>
                                        <p:strVal val="hidden"/>
                                      </p:to>
                                    </p:set>
                                  </p:childTnLst>
                                </p:cTn>
                              </p:par>
                              <p:par>
                                <p:cTn id="328" presetID="10" presetClass="exit" presetSubtype="0" fill="hold" nodeType="withEffect">
                                  <p:stCondLst>
                                    <p:cond delay="0"/>
                                  </p:stCondLst>
                                  <p:childTnLst>
                                    <p:animEffect transition="out" filter="fade">
                                      <p:cBhvr>
                                        <p:cTn id="329" dur="500"/>
                                        <p:tgtEl>
                                          <p:spTgt spid="4"/>
                                        </p:tgtEl>
                                      </p:cBhvr>
                                    </p:animEffect>
                                    <p:set>
                                      <p:cBhvr>
                                        <p:cTn id="330" dur="1" fill="hold">
                                          <p:stCondLst>
                                            <p:cond delay="499"/>
                                          </p:stCondLst>
                                        </p:cTn>
                                        <p:tgtEl>
                                          <p:spTgt spid="4"/>
                                        </p:tgtEl>
                                        <p:attrNameLst>
                                          <p:attrName>style.visibility</p:attrName>
                                        </p:attrNameLst>
                                      </p:cBhvr>
                                      <p:to>
                                        <p:strVal val="hidden"/>
                                      </p:to>
                                    </p:set>
                                  </p:childTnLst>
                                </p:cTn>
                              </p:par>
                              <p:par>
                                <p:cTn id="331" presetID="10" presetClass="exit" presetSubtype="0" fill="hold" nodeType="withEffect">
                                  <p:stCondLst>
                                    <p:cond delay="0"/>
                                  </p:stCondLst>
                                  <p:childTnLst>
                                    <p:animEffect transition="out" filter="fade">
                                      <p:cBhvr>
                                        <p:cTn id="332" dur="500"/>
                                        <p:tgtEl>
                                          <p:spTgt spid="6"/>
                                        </p:tgtEl>
                                      </p:cBhvr>
                                    </p:animEffect>
                                    <p:set>
                                      <p:cBhvr>
                                        <p:cTn id="333" dur="1" fill="hold">
                                          <p:stCondLst>
                                            <p:cond delay="499"/>
                                          </p:stCondLst>
                                        </p:cTn>
                                        <p:tgtEl>
                                          <p:spTgt spid="6"/>
                                        </p:tgtEl>
                                        <p:attrNameLst>
                                          <p:attrName>style.visibility</p:attrName>
                                        </p:attrNameLst>
                                      </p:cBhvr>
                                      <p:to>
                                        <p:strVal val="hidden"/>
                                      </p:to>
                                    </p:set>
                                  </p:childTnLst>
                                </p:cTn>
                              </p:par>
                            </p:childTnLst>
                          </p:cTn>
                        </p:par>
                      </p:childTnLst>
                    </p:cTn>
                  </p:par>
                </p:childTnLst>
              </p:cTn>
              <p:nextCondLst>
                <p:cond evt="onClick" delay="0">
                  <p:tgtEl>
                    <p:spTgt spid="21"/>
                  </p:tgtEl>
                </p:cond>
              </p:nextCondLst>
            </p:seq>
            <p:audio>
              <p:cMediaNode vol="80000">
                <p:cTn id="334" fill="hold" display="0">
                  <p:stCondLst>
                    <p:cond delay="indefinite"/>
                  </p:stCondLst>
                  <p:endCondLst>
                    <p:cond evt="onStopAudio" delay="0">
                      <p:tgtEl>
                        <p:sldTgt/>
                      </p:tgtEl>
                    </p:cond>
                  </p:endCondLst>
                </p:cTn>
                <p:tgtEl>
                  <p:spTgt spid="7"/>
                </p:tgtEl>
              </p:cMediaNode>
            </p:audio>
            <p:audio>
              <p:cMediaNode vol="80000">
                <p:cTn id="335" fill="hold" display="0">
                  <p:stCondLst>
                    <p:cond delay="indefinite"/>
                  </p:stCondLst>
                  <p:endCondLst>
                    <p:cond evt="onStopAudio" delay="0">
                      <p:tgtEl>
                        <p:sldTgt/>
                      </p:tgtEl>
                    </p:cond>
                  </p:endCondLst>
                </p:cTn>
                <p:tgtEl>
                  <p:spTgt spid="22"/>
                </p:tgtEl>
              </p:cMediaNode>
            </p:audio>
            <p:seq concurrent="1" nextAc="seek">
              <p:cTn id="336" restart="whenNotActive" fill="hold" evtFilter="cancelBubble" nodeType="interactiveSeq">
                <p:stCondLst>
                  <p:cond evt="onClick" delay="0">
                    <p:tgtEl>
                      <p:spTgt spid="43"/>
                    </p:tgtEl>
                  </p:cond>
                </p:stCondLst>
                <p:endSync evt="end" delay="0">
                  <p:rtn val="all"/>
                </p:endSync>
                <p:childTnLst>
                  <p:par>
                    <p:cTn id="337" fill="hold">
                      <p:stCondLst>
                        <p:cond delay="0"/>
                      </p:stCondLst>
                      <p:childTnLst>
                        <p:par>
                          <p:cTn id="338" fill="hold">
                            <p:stCondLst>
                              <p:cond delay="0"/>
                            </p:stCondLst>
                            <p:childTnLst>
                              <p:par>
                                <p:cTn id="339" presetID="26" presetClass="emph" presetSubtype="0" fill="hold" nodeType="clickEffect">
                                  <p:stCondLst>
                                    <p:cond delay="0"/>
                                  </p:stCondLst>
                                  <p:childTnLst>
                                    <p:animEffect transition="out" filter="fade">
                                      <p:cBhvr>
                                        <p:cTn id="340" dur="500" tmFilter="0, 0; .2, .5; .8, .5; 1, 0"/>
                                        <p:tgtEl>
                                          <p:spTgt spid="43"/>
                                        </p:tgtEl>
                                      </p:cBhvr>
                                    </p:animEffect>
                                    <p:animScale>
                                      <p:cBhvr>
                                        <p:cTn id="341" dur="250" autoRev="1" fill="hold"/>
                                        <p:tgtEl>
                                          <p:spTgt spid="43"/>
                                        </p:tgtEl>
                                      </p:cBhvr>
                                      <p:by x="105000" y="105000"/>
                                    </p:animScale>
                                  </p:childTnLst>
                                  <p:subTnLst>
                                    <p:audio>
                                      <p:cMediaNode>
                                        <p:cTn display="0" masterRel="sameClick">
                                          <p:stCondLst>
                                            <p:cond evt="begin" delay="0">
                                              <p:tn val="339"/>
                                            </p:cond>
                                          </p:stCondLst>
                                          <p:endCondLst>
                                            <p:cond evt="onStopAudio" delay="0">
                                              <p:tgtEl>
                                                <p:sldTgt/>
                                              </p:tgtEl>
                                            </p:cond>
                                          </p:endCondLst>
                                        </p:cTn>
                                        <p:tgtEl>
                                          <p:sndTgt r:embed="rId19" name="click.wav"/>
                                        </p:tgtEl>
                                      </p:cMediaNode>
                                    </p:audio>
                                  </p:subTnLst>
                                </p:cTn>
                              </p:par>
                            </p:childTnLst>
                          </p:cTn>
                        </p:par>
                      </p:childTnLst>
                    </p:cTn>
                  </p:par>
                </p:childTnLst>
              </p:cTn>
              <p:nextCondLst>
                <p:cond evt="onClick" delay="0">
                  <p:tgtEl>
                    <p:spTgt spid="43"/>
                  </p:tgtEl>
                </p:cond>
              </p:nextCondLst>
            </p:seq>
            <p:seq concurrent="1" nextAc="seek">
              <p:cTn id="342" restart="whenNotActive" fill="hold" evtFilter="cancelBubble" nodeType="interactiveSeq">
                <p:stCondLst>
                  <p:cond evt="onClick" delay="0">
                    <p:tgtEl>
                      <p:spTgt spid="25"/>
                    </p:tgtEl>
                  </p:cond>
                </p:stCondLst>
                <p:endSync evt="end" delay="0">
                  <p:rtn val="all"/>
                </p:endSync>
                <p:childTnLst>
                  <p:par>
                    <p:cTn id="343" fill="hold">
                      <p:stCondLst>
                        <p:cond delay="0"/>
                      </p:stCondLst>
                      <p:childTnLst>
                        <p:par>
                          <p:cTn id="344" fill="hold">
                            <p:stCondLst>
                              <p:cond delay="0"/>
                            </p:stCondLst>
                            <p:childTnLst>
                              <p:par>
                                <p:cTn id="345" presetID="26" presetClass="emph" presetSubtype="0" fill="hold" nodeType="clickEffect">
                                  <p:stCondLst>
                                    <p:cond delay="0"/>
                                  </p:stCondLst>
                                  <p:childTnLst>
                                    <p:animEffect transition="out" filter="fade">
                                      <p:cBhvr>
                                        <p:cTn id="346" dur="500" tmFilter="0, 0; .2, .5; .8, .5; 1, 0"/>
                                        <p:tgtEl>
                                          <p:spTgt spid="25"/>
                                        </p:tgtEl>
                                      </p:cBhvr>
                                    </p:animEffect>
                                    <p:animScale>
                                      <p:cBhvr>
                                        <p:cTn id="347" dur="250" autoRev="1" fill="hold"/>
                                        <p:tgtEl>
                                          <p:spTgt spid="25"/>
                                        </p:tgtEl>
                                      </p:cBhvr>
                                      <p:by x="105000" y="105000"/>
                                    </p:animScale>
                                  </p:childTnLst>
                                  <p:subTnLst>
                                    <p:audio>
                                      <p:cMediaNode>
                                        <p:cTn display="0" masterRel="sameClick">
                                          <p:stCondLst>
                                            <p:cond evt="begin" delay="0">
                                              <p:tn val="345"/>
                                            </p:cond>
                                          </p:stCondLst>
                                          <p:endCondLst>
                                            <p:cond evt="onStopAudio" delay="0">
                                              <p:tgtEl>
                                                <p:sldTgt/>
                                              </p:tgtEl>
                                            </p:cond>
                                          </p:endCondLst>
                                        </p:cTn>
                                        <p:tgtEl>
                                          <p:sndTgt r:embed="rId19" name="click.wav"/>
                                        </p:tgtEl>
                                      </p:cMediaNode>
                                    </p:audio>
                                  </p:subTnLst>
                                </p:cTn>
                              </p:par>
                            </p:childTnLst>
                          </p:cTn>
                        </p:par>
                      </p:childTnLst>
                    </p:cTn>
                  </p:par>
                </p:childTnLst>
              </p:cTn>
              <p:nextCondLst>
                <p:cond evt="onClick" delay="0">
                  <p:tgtEl>
                    <p:spTgt spid="25"/>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1"/>
          <a:stretch>
            <a:fillRect/>
          </a:stretch>
        </p:blipFill>
        <p:spPr>
          <a:xfrm>
            <a:off x="-15006" y="-2786574"/>
            <a:ext cx="18303005" cy="13073574"/>
          </a:xfrm>
          <a:prstGeom prst="rect">
            <a:avLst/>
          </a:prstGeom>
        </p:spPr>
      </p:pic>
      <p:pic>
        <p:nvPicPr>
          <p:cNvPr id="33" name="Picture 32"/>
          <p:cNvPicPr>
            <a:picLocks noChangeAspect="1"/>
          </p:cNvPicPr>
          <p:nvPr/>
        </p:nvPicPr>
        <p:blipFill>
          <a:blip r:embed="rId2"/>
          <a:stretch>
            <a:fillRect/>
          </a:stretch>
        </p:blipFill>
        <p:spPr>
          <a:xfrm>
            <a:off x="0" y="-2775856"/>
            <a:ext cx="18288000" cy="13062857"/>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15004" y="-2787699"/>
            <a:ext cx="18303005" cy="13071902"/>
          </a:xfrm>
          <a:prstGeom prst="rect">
            <a:avLst/>
          </a:prstGeom>
        </p:spPr>
      </p:pic>
      <p:pic>
        <p:nvPicPr>
          <p:cNvPr id="21" name="Picture 20"/>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a:xfrm>
            <a:off x="9270504" y="4578464"/>
            <a:ext cx="2002707" cy="1454022"/>
          </a:xfrm>
          <a:prstGeom prst="rect">
            <a:avLst/>
          </a:prstGeom>
        </p:spPr>
      </p:pic>
      <p:pic>
        <p:nvPicPr>
          <p:cNvPr id="20" name="Picture 19"/>
          <p:cNvPicPr>
            <a:picLocks noChangeAspect="1"/>
          </p:cNvPicPr>
          <p:nvPr/>
        </p:nvPicPr>
        <p:blipFill>
          <a:blip r:embed="rId5"/>
          <a:stretch>
            <a:fillRect/>
          </a:stretch>
        </p:blipFill>
        <p:spPr>
          <a:xfrm>
            <a:off x="6810957" y="7823970"/>
            <a:ext cx="2021000" cy="1444877"/>
          </a:xfrm>
          <a:prstGeom prst="rect">
            <a:avLst/>
          </a:prstGeom>
        </p:spPr>
      </p:pic>
      <p:pic>
        <p:nvPicPr>
          <p:cNvPr id="15" name="Picture 14"/>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a:xfrm>
            <a:off x="6806355" y="4558892"/>
            <a:ext cx="2015384" cy="1454022"/>
          </a:xfrm>
          <a:prstGeom prst="rect">
            <a:avLst/>
          </a:prstGeom>
        </p:spPr>
      </p:pic>
      <p:pic>
        <p:nvPicPr>
          <p:cNvPr id="42" name="Picture 41">
            <a:hlinkClick r:id="" action="ppaction://hlinkshowjump?jump=previousslide"/>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085021" y="1947492"/>
            <a:ext cx="941834" cy="941834"/>
          </a:xfrm>
          <a:prstGeom prst="rect">
            <a:avLst/>
          </a:prstGeom>
        </p:spPr>
      </p:pic>
      <p:pic>
        <p:nvPicPr>
          <p:cNvPr id="44" name="Picture 43">
            <a:hlinkClick r:id="" action="ppaction://hlinkshowjump?jump=nextslide"/>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H="1">
            <a:off x="17085021" y="740831"/>
            <a:ext cx="941834" cy="941834"/>
          </a:xfrm>
          <a:prstGeom prst="rect">
            <a:avLst/>
          </a:prstGeom>
        </p:spPr>
      </p:pic>
      <p:pic>
        <p:nvPicPr>
          <p:cNvPr id="2" name="Picture 1"/>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a:xfrm>
            <a:off x="9187101" y="7810355"/>
            <a:ext cx="2002707" cy="1454021"/>
          </a:xfrm>
          <a:prstGeom prst="rect">
            <a:avLst/>
          </a:prstGeom>
        </p:spPr>
      </p:pic>
      <p:cxnSp>
        <p:nvCxnSpPr>
          <p:cNvPr id="6" name="Straight Connector 5"/>
          <p:cNvCxnSpPr/>
          <p:nvPr/>
        </p:nvCxnSpPr>
        <p:spPr>
          <a:xfrm>
            <a:off x="0" y="0"/>
            <a:ext cx="18288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2" name="Picture 11"/>
          <p:cNvPicPr>
            <a:picLocks noChangeAspect="1"/>
          </p:cNvPicPr>
          <p:nvPr/>
        </p:nvPicPr>
        <p:blipFill>
          <a:blip r:embed="rId9" cstate="hqprint">
            <a:extLst>
              <a:ext uri="{28A0092B-C50C-407E-A947-70E740481C1C}">
                <a14:useLocalDpi xmlns:a14="http://schemas.microsoft.com/office/drawing/2010/main" val="0"/>
              </a:ext>
            </a:extLst>
          </a:blip>
          <a:stretch>
            <a:fillRect/>
          </a:stretch>
        </p:blipFill>
        <p:spPr>
          <a:xfrm>
            <a:off x="8163273" y="5628719"/>
            <a:ext cx="1754282" cy="2195252"/>
          </a:xfrm>
          <a:prstGeom prst="rect">
            <a:avLst/>
          </a:prstGeom>
        </p:spPr>
      </p:pic>
      <p:grpSp>
        <p:nvGrpSpPr>
          <p:cNvPr id="16" name="Group 15"/>
          <p:cNvGrpSpPr/>
          <p:nvPr/>
        </p:nvGrpSpPr>
        <p:grpSpPr>
          <a:xfrm>
            <a:off x="11050434" y="7009568"/>
            <a:ext cx="6594912" cy="2806626"/>
            <a:chOff x="418429" y="2465042"/>
            <a:chExt cx="4396608" cy="1871084"/>
          </a:xfrm>
        </p:grpSpPr>
        <p:sp>
          <p:nvSpPr>
            <p:cNvPr id="26" name="Freeform: Shape 25"/>
            <p:cNvSpPr/>
            <p:nvPr/>
          </p:nvSpPr>
          <p:spPr>
            <a:xfrm>
              <a:off x="418429" y="2465042"/>
              <a:ext cx="4396608" cy="1863939"/>
            </a:xfrm>
            <a:custGeom>
              <a:avLst/>
              <a:gdLst>
                <a:gd name="connsiteX0" fmla="*/ 708935 w 4772605"/>
                <a:gd name="connsiteY0" fmla="*/ 0 h 1863939"/>
                <a:gd name="connsiteX1" fmla="*/ 4461942 w 4772605"/>
                <a:gd name="connsiteY1" fmla="*/ 0 h 1863939"/>
                <a:gd name="connsiteX2" fmla="*/ 4772605 w 4772605"/>
                <a:gd name="connsiteY2" fmla="*/ 310663 h 1863939"/>
                <a:gd name="connsiteX3" fmla="*/ 4772605 w 4772605"/>
                <a:gd name="connsiteY3" fmla="*/ 1553276 h 1863939"/>
                <a:gd name="connsiteX4" fmla="*/ 4461942 w 4772605"/>
                <a:gd name="connsiteY4" fmla="*/ 1863939 h 1863939"/>
                <a:gd name="connsiteX5" fmla="*/ 708935 w 4772605"/>
                <a:gd name="connsiteY5" fmla="*/ 1863939 h 1863939"/>
                <a:gd name="connsiteX6" fmla="*/ 398272 w 4772605"/>
                <a:gd name="connsiteY6" fmla="*/ 1553276 h 1863939"/>
                <a:gd name="connsiteX7" fmla="*/ 398272 w 4772605"/>
                <a:gd name="connsiteY7" fmla="*/ 622317 h 1863939"/>
                <a:gd name="connsiteX8" fmla="*/ 0 w 4772605"/>
                <a:gd name="connsiteY8" fmla="*/ 622317 h 1863939"/>
                <a:gd name="connsiteX9" fmla="*/ 398272 w 4772605"/>
                <a:gd name="connsiteY9" fmla="*/ 446165 h 1863939"/>
                <a:gd name="connsiteX10" fmla="*/ 398272 w 4772605"/>
                <a:gd name="connsiteY10" fmla="*/ 310663 h 1863939"/>
                <a:gd name="connsiteX11" fmla="*/ 708935 w 4772605"/>
                <a:gd name="connsiteY11" fmla="*/ 0 h 1863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772605" h="1863939">
                  <a:moveTo>
                    <a:pt x="708935" y="0"/>
                  </a:moveTo>
                  <a:lnTo>
                    <a:pt x="4461942" y="0"/>
                  </a:lnTo>
                  <a:cubicBezTo>
                    <a:pt x="4633516" y="0"/>
                    <a:pt x="4772605" y="139089"/>
                    <a:pt x="4772605" y="310663"/>
                  </a:cubicBezTo>
                  <a:lnTo>
                    <a:pt x="4772605" y="1553276"/>
                  </a:lnTo>
                  <a:cubicBezTo>
                    <a:pt x="4772605" y="1724850"/>
                    <a:pt x="4633516" y="1863939"/>
                    <a:pt x="4461942" y="1863939"/>
                  </a:cubicBezTo>
                  <a:lnTo>
                    <a:pt x="708935" y="1863939"/>
                  </a:lnTo>
                  <a:cubicBezTo>
                    <a:pt x="537361" y="1863939"/>
                    <a:pt x="398272" y="1724850"/>
                    <a:pt x="398272" y="1553276"/>
                  </a:cubicBezTo>
                  <a:lnTo>
                    <a:pt x="398272" y="622317"/>
                  </a:lnTo>
                  <a:lnTo>
                    <a:pt x="0" y="622317"/>
                  </a:lnTo>
                  <a:lnTo>
                    <a:pt x="398272" y="446165"/>
                  </a:lnTo>
                  <a:lnTo>
                    <a:pt x="398272" y="310663"/>
                  </a:lnTo>
                  <a:cubicBezTo>
                    <a:pt x="398272" y="139089"/>
                    <a:pt x="537361" y="0"/>
                    <a:pt x="708935" y="0"/>
                  </a:cubicBezTo>
                  <a:close/>
                </a:path>
              </a:pathLst>
            </a:custGeom>
            <a:solidFill>
              <a:schemeClr val="bg1"/>
            </a:solidFill>
            <a:ln w="28575">
              <a:solidFill>
                <a:srgbClr val="9C504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700" dirty="0"/>
            </a:p>
          </p:txBody>
        </p:sp>
        <p:sp>
          <p:nvSpPr>
            <p:cNvPr id="11" name="Rectangle: Rounded Corners 10"/>
            <p:cNvSpPr/>
            <p:nvPr/>
          </p:nvSpPr>
          <p:spPr>
            <a:xfrm>
              <a:off x="765958" y="2492017"/>
              <a:ext cx="4035311" cy="1844109"/>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US" sz="3600" dirty="0" smtClean="0">
                <a:solidFill>
                  <a:schemeClr val="tx1"/>
                </a:solidFill>
              </a:endParaRPr>
            </a:p>
            <a:p>
              <a:pPr algn="ctr">
                <a:lnSpc>
                  <a:spcPct val="150000"/>
                </a:lnSpc>
              </a:pPr>
              <a:r>
                <a:rPr lang="en-US" sz="3600" dirty="0" smtClean="0">
                  <a:solidFill>
                    <a:schemeClr val="tx1"/>
                  </a:solidFill>
                </a:rPr>
                <a:t>D.</a:t>
              </a:r>
              <a:r>
                <a:rPr lang="vi-VN" sz="3600" dirty="0" smtClean="0">
                  <a:solidFill>
                    <a:schemeClr val="tx1"/>
                  </a:solidFill>
                </a:rPr>
                <a:t> </a:t>
              </a:r>
              <a:r>
                <a:rPr lang="vi-VN" sz="3600" dirty="0">
                  <a:solidFill>
                    <a:schemeClr val="tx1"/>
                  </a:solidFill>
                </a:rPr>
                <a:t>Tạo sự ổn định và an ninh cho đất nước.</a:t>
              </a:r>
              <a:endParaRPr lang="en-US" sz="3600" dirty="0">
                <a:solidFill>
                  <a:schemeClr val="tx1"/>
                </a:solidFill>
              </a:endParaRPr>
            </a:p>
            <a:p>
              <a:pPr algn="ctr">
                <a:lnSpc>
                  <a:spcPct val="150000"/>
                </a:lnSpc>
              </a:pPr>
              <a:endParaRPr lang="en-US" sz="3600" dirty="0">
                <a:solidFill>
                  <a:schemeClr val="tx1"/>
                </a:solidFill>
                <a:latin typeface="iCiel Cadena" panose="020B0704020202020204" pitchFamily="50" charset="0"/>
                <a:ea typeface="Tahoma" panose="020B0604030504040204" pitchFamily="34" charset="0"/>
                <a:cs typeface="Tahoma" panose="020B0604030504040204" pitchFamily="34" charset="0"/>
              </a:endParaRPr>
            </a:p>
          </p:txBody>
        </p:sp>
      </p:grpSp>
      <p:grpSp>
        <p:nvGrpSpPr>
          <p:cNvPr id="17" name="Group 16"/>
          <p:cNvGrpSpPr/>
          <p:nvPr/>
        </p:nvGrpSpPr>
        <p:grpSpPr>
          <a:xfrm>
            <a:off x="620597" y="6977408"/>
            <a:ext cx="6601959" cy="2795909"/>
            <a:chOff x="413731" y="4651605"/>
            <a:chExt cx="4401306" cy="1863939"/>
          </a:xfrm>
        </p:grpSpPr>
        <p:sp>
          <p:nvSpPr>
            <p:cNvPr id="30" name="Freeform: Shape 29"/>
            <p:cNvSpPr/>
            <p:nvPr/>
          </p:nvSpPr>
          <p:spPr>
            <a:xfrm flipH="1">
              <a:off x="428436" y="4651605"/>
              <a:ext cx="4386601" cy="1863939"/>
            </a:xfrm>
            <a:custGeom>
              <a:avLst/>
              <a:gdLst>
                <a:gd name="connsiteX0" fmla="*/ 708935 w 4772605"/>
                <a:gd name="connsiteY0" fmla="*/ 0 h 1863939"/>
                <a:gd name="connsiteX1" fmla="*/ 4461942 w 4772605"/>
                <a:gd name="connsiteY1" fmla="*/ 0 h 1863939"/>
                <a:gd name="connsiteX2" fmla="*/ 4772605 w 4772605"/>
                <a:gd name="connsiteY2" fmla="*/ 310663 h 1863939"/>
                <a:gd name="connsiteX3" fmla="*/ 4772605 w 4772605"/>
                <a:gd name="connsiteY3" fmla="*/ 1553276 h 1863939"/>
                <a:gd name="connsiteX4" fmla="*/ 4461942 w 4772605"/>
                <a:gd name="connsiteY4" fmla="*/ 1863939 h 1863939"/>
                <a:gd name="connsiteX5" fmla="*/ 708935 w 4772605"/>
                <a:gd name="connsiteY5" fmla="*/ 1863939 h 1863939"/>
                <a:gd name="connsiteX6" fmla="*/ 398272 w 4772605"/>
                <a:gd name="connsiteY6" fmla="*/ 1553276 h 1863939"/>
                <a:gd name="connsiteX7" fmla="*/ 398272 w 4772605"/>
                <a:gd name="connsiteY7" fmla="*/ 622317 h 1863939"/>
                <a:gd name="connsiteX8" fmla="*/ 0 w 4772605"/>
                <a:gd name="connsiteY8" fmla="*/ 622317 h 1863939"/>
                <a:gd name="connsiteX9" fmla="*/ 398272 w 4772605"/>
                <a:gd name="connsiteY9" fmla="*/ 446165 h 1863939"/>
                <a:gd name="connsiteX10" fmla="*/ 398272 w 4772605"/>
                <a:gd name="connsiteY10" fmla="*/ 310663 h 1863939"/>
                <a:gd name="connsiteX11" fmla="*/ 708935 w 4772605"/>
                <a:gd name="connsiteY11" fmla="*/ 0 h 1863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772605" h="1863939">
                  <a:moveTo>
                    <a:pt x="708935" y="0"/>
                  </a:moveTo>
                  <a:lnTo>
                    <a:pt x="4461942" y="0"/>
                  </a:lnTo>
                  <a:cubicBezTo>
                    <a:pt x="4633516" y="0"/>
                    <a:pt x="4772605" y="139089"/>
                    <a:pt x="4772605" y="310663"/>
                  </a:cubicBezTo>
                  <a:lnTo>
                    <a:pt x="4772605" y="1553276"/>
                  </a:lnTo>
                  <a:cubicBezTo>
                    <a:pt x="4772605" y="1724850"/>
                    <a:pt x="4633516" y="1863939"/>
                    <a:pt x="4461942" y="1863939"/>
                  </a:cubicBezTo>
                  <a:lnTo>
                    <a:pt x="708935" y="1863939"/>
                  </a:lnTo>
                  <a:cubicBezTo>
                    <a:pt x="537361" y="1863939"/>
                    <a:pt x="398272" y="1724850"/>
                    <a:pt x="398272" y="1553276"/>
                  </a:cubicBezTo>
                  <a:lnTo>
                    <a:pt x="398272" y="622317"/>
                  </a:lnTo>
                  <a:lnTo>
                    <a:pt x="0" y="622317"/>
                  </a:lnTo>
                  <a:lnTo>
                    <a:pt x="398272" y="446165"/>
                  </a:lnTo>
                  <a:lnTo>
                    <a:pt x="398272" y="310663"/>
                  </a:lnTo>
                  <a:cubicBezTo>
                    <a:pt x="398272" y="139089"/>
                    <a:pt x="537361" y="0"/>
                    <a:pt x="708935" y="0"/>
                  </a:cubicBezTo>
                  <a:close/>
                </a:path>
              </a:pathLst>
            </a:custGeom>
            <a:solidFill>
              <a:schemeClr val="bg1"/>
            </a:solidFill>
            <a:ln w="28575">
              <a:solidFill>
                <a:srgbClr val="9C504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700"/>
            </a:p>
          </p:txBody>
        </p:sp>
        <p:sp>
          <p:nvSpPr>
            <p:cNvPr id="37" name="Rectangle: Rounded Corners 36"/>
            <p:cNvSpPr/>
            <p:nvPr/>
          </p:nvSpPr>
          <p:spPr>
            <a:xfrm>
              <a:off x="413731" y="4651957"/>
              <a:ext cx="4035311" cy="1844109"/>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US" sz="3600" dirty="0" smtClean="0">
                <a:solidFill>
                  <a:schemeClr val="tx1"/>
                </a:solidFill>
              </a:endParaRPr>
            </a:p>
            <a:p>
              <a:pPr algn="ctr">
                <a:lnSpc>
                  <a:spcPct val="150000"/>
                </a:lnSpc>
              </a:pPr>
              <a:r>
                <a:rPr lang="en-US" sz="3600" dirty="0" smtClean="0">
                  <a:solidFill>
                    <a:schemeClr val="tx1"/>
                  </a:solidFill>
                </a:rPr>
                <a:t>C.</a:t>
              </a:r>
              <a:r>
                <a:rPr lang="vi-VN" sz="3600" dirty="0" smtClean="0">
                  <a:solidFill>
                    <a:schemeClr val="tx1"/>
                  </a:solidFill>
                </a:rPr>
                <a:t> </a:t>
              </a:r>
              <a:r>
                <a:rPr lang="vi-VN" sz="3600" dirty="0">
                  <a:solidFill>
                    <a:schemeClr val="tx1"/>
                  </a:solidFill>
                </a:rPr>
                <a:t>Tăng thuế.</a:t>
              </a:r>
              <a:endParaRPr lang="en-US" sz="3600" dirty="0">
                <a:solidFill>
                  <a:schemeClr val="tx1"/>
                </a:solidFill>
              </a:endParaRPr>
            </a:p>
            <a:p>
              <a:pPr algn="ctr">
                <a:lnSpc>
                  <a:spcPct val="150000"/>
                </a:lnSpc>
              </a:pPr>
              <a:endParaRPr lang="en-US" sz="3600" dirty="0">
                <a:solidFill>
                  <a:schemeClr val="tx1"/>
                </a:solidFill>
                <a:latin typeface="iCiel Cadena" panose="020B0704020202020204" pitchFamily="50" charset="0"/>
                <a:ea typeface="Tahoma" panose="020B0604030504040204" pitchFamily="34" charset="0"/>
                <a:cs typeface="Tahoma" panose="020B0604030504040204" pitchFamily="34" charset="0"/>
              </a:endParaRPr>
            </a:p>
          </p:txBody>
        </p:sp>
      </p:grpSp>
      <p:grpSp>
        <p:nvGrpSpPr>
          <p:cNvPr id="18" name="Group 17"/>
          <p:cNvGrpSpPr/>
          <p:nvPr/>
        </p:nvGrpSpPr>
        <p:grpSpPr>
          <a:xfrm>
            <a:off x="627537" y="3670451"/>
            <a:ext cx="6615564" cy="2796581"/>
            <a:chOff x="7363195" y="2465042"/>
            <a:chExt cx="4410376" cy="1864387"/>
          </a:xfrm>
        </p:grpSpPr>
        <p:sp>
          <p:nvSpPr>
            <p:cNvPr id="58" name="Freeform: Shape 57"/>
            <p:cNvSpPr/>
            <p:nvPr/>
          </p:nvSpPr>
          <p:spPr>
            <a:xfrm flipH="1">
              <a:off x="7376963" y="2465042"/>
              <a:ext cx="4396608" cy="1863939"/>
            </a:xfrm>
            <a:custGeom>
              <a:avLst/>
              <a:gdLst>
                <a:gd name="connsiteX0" fmla="*/ 708935 w 4772605"/>
                <a:gd name="connsiteY0" fmla="*/ 0 h 1863939"/>
                <a:gd name="connsiteX1" fmla="*/ 4461942 w 4772605"/>
                <a:gd name="connsiteY1" fmla="*/ 0 h 1863939"/>
                <a:gd name="connsiteX2" fmla="*/ 4772605 w 4772605"/>
                <a:gd name="connsiteY2" fmla="*/ 310663 h 1863939"/>
                <a:gd name="connsiteX3" fmla="*/ 4772605 w 4772605"/>
                <a:gd name="connsiteY3" fmla="*/ 1553276 h 1863939"/>
                <a:gd name="connsiteX4" fmla="*/ 4461942 w 4772605"/>
                <a:gd name="connsiteY4" fmla="*/ 1863939 h 1863939"/>
                <a:gd name="connsiteX5" fmla="*/ 708935 w 4772605"/>
                <a:gd name="connsiteY5" fmla="*/ 1863939 h 1863939"/>
                <a:gd name="connsiteX6" fmla="*/ 398272 w 4772605"/>
                <a:gd name="connsiteY6" fmla="*/ 1553276 h 1863939"/>
                <a:gd name="connsiteX7" fmla="*/ 398272 w 4772605"/>
                <a:gd name="connsiteY7" fmla="*/ 622317 h 1863939"/>
                <a:gd name="connsiteX8" fmla="*/ 0 w 4772605"/>
                <a:gd name="connsiteY8" fmla="*/ 622317 h 1863939"/>
                <a:gd name="connsiteX9" fmla="*/ 398272 w 4772605"/>
                <a:gd name="connsiteY9" fmla="*/ 446165 h 1863939"/>
                <a:gd name="connsiteX10" fmla="*/ 398272 w 4772605"/>
                <a:gd name="connsiteY10" fmla="*/ 310663 h 1863939"/>
                <a:gd name="connsiteX11" fmla="*/ 708935 w 4772605"/>
                <a:gd name="connsiteY11" fmla="*/ 0 h 1863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772605" h="1863939">
                  <a:moveTo>
                    <a:pt x="708935" y="0"/>
                  </a:moveTo>
                  <a:lnTo>
                    <a:pt x="4461942" y="0"/>
                  </a:lnTo>
                  <a:cubicBezTo>
                    <a:pt x="4633516" y="0"/>
                    <a:pt x="4772605" y="139089"/>
                    <a:pt x="4772605" y="310663"/>
                  </a:cubicBezTo>
                  <a:lnTo>
                    <a:pt x="4772605" y="1553276"/>
                  </a:lnTo>
                  <a:cubicBezTo>
                    <a:pt x="4772605" y="1724850"/>
                    <a:pt x="4633516" y="1863939"/>
                    <a:pt x="4461942" y="1863939"/>
                  </a:cubicBezTo>
                  <a:lnTo>
                    <a:pt x="708935" y="1863939"/>
                  </a:lnTo>
                  <a:cubicBezTo>
                    <a:pt x="537361" y="1863939"/>
                    <a:pt x="398272" y="1724850"/>
                    <a:pt x="398272" y="1553276"/>
                  </a:cubicBezTo>
                  <a:lnTo>
                    <a:pt x="398272" y="622317"/>
                  </a:lnTo>
                  <a:lnTo>
                    <a:pt x="0" y="622317"/>
                  </a:lnTo>
                  <a:lnTo>
                    <a:pt x="398272" y="446165"/>
                  </a:lnTo>
                  <a:lnTo>
                    <a:pt x="398272" y="310663"/>
                  </a:lnTo>
                  <a:cubicBezTo>
                    <a:pt x="398272" y="139089"/>
                    <a:pt x="537361" y="0"/>
                    <a:pt x="708935" y="0"/>
                  </a:cubicBezTo>
                  <a:close/>
                </a:path>
              </a:pathLst>
            </a:custGeom>
            <a:solidFill>
              <a:schemeClr val="bg1"/>
            </a:solidFill>
            <a:ln w="28575">
              <a:solidFill>
                <a:srgbClr val="9C504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700" dirty="0"/>
            </a:p>
          </p:txBody>
        </p:sp>
        <p:sp>
          <p:nvSpPr>
            <p:cNvPr id="38" name="Rectangle: Rounded Corners 37"/>
            <p:cNvSpPr/>
            <p:nvPr/>
          </p:nvSpPr>
          <p:spPr>
            <a:xfrm>
              <a:off x="7363195" y="2485320"/>
              <a:ext cx="4035311" cy="1844109"/>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3600" dirty="0" smtClean="0">
                  <a:solidFill>
                    <a:schemeClr val="tx1"/>
                  </a:solidFill>
                </a:rPr>
                <a:t>A</a:t>
              </a:r>
              <a:r>
                <a:rPr lang="en-US" sz="3600" dirty="0" smtClean="0">
                  <a:solidFill>
                    <a:schemeClr val="tx1"/>
                  </a:solidFill>
                </a:rPr>
                <a:t>.</a:t>
              </a:r>
              <a:r>
                <a:rPr lang="vi-VN" sz="3600" dirty="0" smtClean="0">
                  <a:solidFill>
                    <a:schemeClr val="tx1"/>
                  </a:solidFill>
                </a:rPr>
                <a:t> </a:t>
              </a:r>
              <a:r>
                <a:rPr lang="vi-VN" sz="3600" dirty="0">
                  <a:solidFill>
                    <a:schemeClr val="tx1"/>
                  </a:solidFill>
                </a:rPr>
                <a:t>Phát triển văn hóa.</a:t>
              </a:r>
              <a:endParaRPr lang="en-US" sz="3600" dirty="0">
                <a:solidFill>
                  <a:schemeClr val="tx1"/>
                </a:solidFill>
              </a:endParaRPr>
            </a:p>
          </p:txBody>
        </p:sp>
      </p:grpSp>
      <p:grpSp>
        <p:nvGrpSpPr>
          <p:cNvPr id="19" name="Group 18"/>
          <p:cNvGrpSpPr/>
          <p:nvPr/>
        </p:nvGrpSpPr>
        <p:grpSpPr>
          <a:xfrm>
            <a:off x="11054355" y="3676295"/>
            <a:ext cx="6605592" cy="2795909"/>
            <a:chOff x="7386970" y="4651605"/>
            <a:chExt cx="4403728" cy="1863939"/>
          </a:xfrm>
        </p:grpSpPr>
        <p:sp>
          <p:nvSpPr>
            <p:cNvPr id="59" name="Freeform: Shape 58"/>
            <p:cNvSpPr/>
            <p:nvPr/>
          </p:nvSpPr>
          <p:spPr>
            <a:xfrm>
              <a:off x="7386970" y="4651605"/>
              <a:ext cx="4386601" cy="1863939"/>
            </a:xfrm>
            <a:custGeom>
              <a:avLst/>
              <a:gdLst>
                <a:gd name="connsiteX0" fmla="*/ 708935 w 4772605"/>
                <a:gd name="connsiteY0" fmla="*/ 0 h 1863939"/>
                <a:gd name="connsiteX1" fmla="*/ 4461942 w 4772605"/>
                <a:gd name="connsiteY1" fmla="*/ 0 h 1863939"/>
                <a:gd name="connsiteX2" fmla="*/ 4772605 w 4772605"/>
                <a:gd name="connsiteY2" fmla="*/ 310663 h 1863939"/>
                <a:gd name="connsiteX3" fmla="*/ 4772605 w 4772605"/>
                <a:gd name="connsiteY3" fmla="*/ 1553276 h 1863939"/>
                <a:gd name="connsiteX4" fmla="*/ 4461942 w 4772605"/>
                <a:gd name="connsiteY4" fmla="*/ 1863939 h 1863939"/>
                <a:gd name="connsiteX5" fmla="*/ 708935 w 4772605"/>
                <a:gd name="connsiteY5" fmla="*/ 1863939 h 1863939"/>
                <a:gd name="connsiteX6" fmla="*/ 398272 w 4772605"/>
                <a:gd name="connsiteY6" fmla="*/ 1553276 h 1863939"/>
                <a:gd name="connsiteX7" fmla="*/ 398272 w 4772605"/>
                <a:gd name="connsiteY7" fmla="*/ 622317 h 1863939"/>
                <a:gd name="connsiteX8" fmla="*/ 0 w 4772605"/>
                <a:gd name="connsiteY8" fmla="*/ 622317 h 1863939"/>
                <a:gd name="connsiteX9" fmla="*/ 398272 w 4772605"/>
                <a:gd name="connsiteY9" fmla="*/ 446165 h 1863939"/>
                <a:gd name="connsiteX10" fmla="*/ 398272 w 4772605"/>
                <a:gd name="connsiteY10" fmla="*/ 310663 h 1863939"/>
                <a:gd name="connsiteX11" fmla="*/ 708935 w 4772605"/>
                <a:gd name="connsiteY11" fmla="*/ 0 h 1863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772605" h="1863939">
                  <a:moveTo>
                    <a:pt x="708935" y="0"/>
                  </a:moveTo>
                  <a:lnTo>
                    <a:pt x="4461942" y="0"/>
                  </a:lnTo>
                  <a:cubicBezTo>
                    <a:pt x="4633516" y="0"/>
                    <a:pt x="4772605" y="139089"/>
                    <a:pt x="4772605" y="310663"/>
                  </a:cubicBezTo>
                  <a:lnTo>
                    <a:pt x="4772605" y="1553276"/>
                  </a:lnTo>
                  <a:cubicBezTo>
                    <a:pt x="4772605" y="1724850"/>
                    <a:pt x="4633516" y="1863939"/>
                    <a:pt x="4461942" y="1863939"/>
                  </a:cubicBezTo>
                  <a:lnTo>
                    <a:pt x="708935" y="1863939"/>
                  </a:lnTo>
                  <a:cubicBezTo>
                    <a:pt x="537361" y="1863939"/>
                    <a:pt x="398272" y="1724850"/>
                    <a:pt x="398272" y="1553276"/>
                  </a:cubicBezTo>
                  <a:lnTo>
                    <a:pt x="398272" y="622317"/>
                  </a:lnTo>
                  <a:lnTo>
                    <a:pt x="0" y="622317"/>
                  </a:lnTo>
                  <a:lnTo>
                    <a:pt x="398272" y="446165"/>
                  </a:lnTo>
                  <a:lnTo>
                    <a:pt x="398272" y="310663"/>
                  </a:lnTo>
                  <a:cubicBezTo>
                    <a:pt x="398272" y="139089"/>
                    <a:pt x="537361" y="0"/>
                    <a:pt x="708935" y="0"/>
                  </a:cubicBezTo>
                  <a:close/>
                </a:path>
              </a:pathLst>
            </a:custGeom>
            <a:solidFill>
              <a:schemeClr val="bg1"/>
            </a:solidFill>
            <a:ln w="28575">
              <a:solidFill>
                <a:srgbClr val="9C504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700"/>
            </a:p>
          </p:txBody>
        </p:sp>
        <p:sp>
          <p:nvSpPr>
            <p:cNvPr id="39" name="Rectangle: Rounded Corners 38"/>
            <p:cNvSpPr/>
            <p:nvPr/>
          </p:nvSpPr>
          <p:spPr>
            <a:xfrm>
              <a:off x="7755387" y="4651791"/>
              <a:ext cx="4035311" cy="1844109"/>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3600" dirty="0" smtClean="0">
                  <a:solidFill>
                    <a:schemeClr val="tx1"/>
                  </a:solidFill>
                </a:rPr>
                <a:t>B</a:t>
              </a:r>
              <a:r>
                <a:rPr lang="en-US" sz="3600" dirty="0" smtClean="0">
                  <a:solidFill>
                    <a:schemeClr val="tx1"/>
                  </a:solidFill>
                </a:rPr>
                <a:t>.</a:t>
              </a:r>
              <a:r>
                <a:rPr lang="vi-VN" sz="3600" dirty="0" smtClean="0">
                  <a:solidFill>
                    <a:schemeClr val="tx1"/>
                  </a:solidFill>
                </a:rPr>
                <a:t> </a:t>
              </a:r>
              <a:r>
                <a:rPr lang="vi-VN" sz="3600" dirty="0">
                  <a:solidFill>
                    <a:schemeClr val="tx1"/>
                  </a:solidFill>
                </a:rPr>
                <a:t>Tăng cường giáo dục.</a:t>
              </a:r>
              <a:endParaRPr lang="en-US" sz="3600" dirty="0">
                <a:solidFill>
                  <a:schemeClr val="tx1"/>
                </a:solidFill>
              </a:endParaRPr>
            </a:p>
          </p:txBody>
        </p:sp>
      </p:grpSp>
      <p:grpSp>
        <p:nvGrpSpPr>
          <p:cNvPr id="31" name="Group 30"/>
          <p:cNvGrpSpPr/>
          <p:nvPr/>
        </p:nvGrpSpPr>
        <p:grpSpPr>
          <a:xfrm>
            <a:off x="232730" y="238569"/>
            <a:ext cx="16691208" cy="3014100"/>
            <a:chOff x="150129" y="102542"/>
            <a:chExt cx="11127472" cy="2009400"/>
          </a:xfrm>
        </p:grpSpPr>
        <p:grpSp>
          <p:nvGrpSpPr>
            <p:cNvPr id="10" name="Group 9"/>
            <p:cNvGrpSpPr/>
            <p:nvPr/>
          </p:nvGrpSpPr>
          <p:grpSpPr>
            <a:xfrm>
              <a:off x="1107065" y="248000"/>
              <a:ext cx="10170536" cy="1863939"/>
              <a:chOff x="1107064" y="247999"/>
              <a:chExt cx="10404597" cy="1863939"/>
            </a:xfrm>
          </p:grpSpPr>
          <p:pic>
            <p:nvPicPr>
              <p:cNvPr id="3" name="Picture 2"/>
              <p:cNvPicPr>
                <a:picLocks noChangeAspect="1"/>
              </p:cNvPicPr>
              <p:nvPr/>
            </p:nvPicPr>
            <p:blipFill>
              <a:blip r:embed="rId10"/>
              <a:stretch>
                <a:fillRect/>
              </a:stretch>
            </p:blipFill>
            <p:spPr>
              <a:xfrm>
                <a:off x="1107064" y="247999"/>
                <a:ext cx="10404597" cy="1863939"/>
              </a:xfrm>
              <a:prstGeom prst="rect">
                <a:avLst/>
              </a:prstGeom>
            </p:spPr>
          </p:pic>
          <p:sp>
            <p:nvSpPr>
              <p:cNvPr id="5" name="Rectangle 4"/>
              <p:cNvSpPr/>
              <p:nvPr/>
            </p:nvSpPr>
            <p:spPr>
              <a:xfrm>
                <a:off x="1527388" y="359923"/>
                <a:ext cx="9698331" cy="16205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r>
                  <a:rPr lang="en-US" sz="4200" dirty="0">
                    <a:latin typeface="Arial" panose="020B0604020202020204" pitchFamily="34" charset="0"/>
                    <a:cs typeface="Arial" panose="020B0604020202020204" pitchFamily="34" charset="0"/>
                  </a:rPr>
                  <a:t>4</a:t>
                </a:r>
                <a:r>
                  <a:rPr lang="vi-VN" sz="4200" dirty="0" smtClean="0">
                    <a:latin typeface="Arial" panose="020B0604020202020204" pitchFamily="34" charset="0"/>
                    <a:cs typeface="Arial" panose="020B0604020202020204" pitchFamily="34" charset="0"/>
                  </a:rPr>
                  <a:t>.Quá </a:t>
                </a:r>
                <a:r>
                  <a:rPr lang="vi-VN" sz="4200" dirty="0">
                    <a:latin typeface="Arial" panose="020B0604020202020204" pitchFamily="34" charset="0"/>
                    <a:cs typeface="Arial" panose="020B0604020202020204" pitchFamily="34" charset="0"/>
                  </a:rPr>
                  <a:t>trình chỉ đạo thực hiện của Đảng trong việc giữ vững quốc phòng an ninh ảnh hưởng đến khía cạnh nào của đời sống xã hội?</a:t>
                </a:r>
                <a:endParaRPr lang="en-US" sz="4200" dirty="0">
                  <a:latin typeface="Arial" panose="020B0604020202020204" pitchFamily="34" charset="0"/>
                  <a:cs typeface="Arial" panose="020B0604020202020204" pitchFamily="34" charset="0"/>
                </a:endParaRPr>
              </a:p>
            </p:txBody>
          </p:sp>
        </p:grpSp>
        <p:pic>
          <p:nvPicPr>
            <p:cNvPr id="9" name="Picture 8"/>
            <p:cNvPicPr>
              <a:picLocks noChangeAspect="1"/>
            </p:cNvPicPr>
            <p:nvPr/>
          </p:nvPicPr>
          <p:blipFill>
            <a:blip r:embed="rId11" cstate="hqprint">
              <a:extLst>
                <a:ext uri="{28A0092B-C50C-407E-A947-70E740481C1C}">
                  <a14:useLocalDpi xmlns:a14="http://schemas.microsoft.com/office/drawing/2010/main" val="0"/>
                </a:ext>
              </a:extLst>
            </a:blip>
            <a:stretch>
              <a:fillRect/>
            </a:stretch>
          </p:blipFill>
          <p:spPr>
            <a:xfrm rot="16200000">
              <a:off x="-165942" y="418612"/>
              <a:ext cx="2009400" cy="1377259"/>
            </a:xfrm>
            <a:prstGeom prst="rect">
              <a:avLst/>
            </a:prstGeom>
          </p:spPr>
        </p:pic>
        <p:sp>
          <p:nvSpPr>
            <p:cNvPr id="29" name="TextBox 28"/>
            <p:cNvSpPr txBox="1"/>
            <p:nvPr/>
          </p:nvSpPr>
          <p:spPr>
            <a:xfrm>
              <a:off x="506731" y="734063"/>
              <a:ext cx="909210" cy="706967"/>
            </a:xfrm>
            <a:prstGeom prst="rect">
              <a:avLst/>
            </a:prstGeom>
            <a:noFill/>
          </p:spPr>
          <p:txBody>
            <a:bodyPr wrap="square" rtlCol="0" anchor="ctr">
              <a:spAutoFit/>
            </a:bodyPr>
            <a:lstStyle/>
            <a:p>
              <a:pPr algn="ctr"/>
              <a:r>
                <a:rPr lang="en-US" sz="6300" dirty="0">
                  <a:solidFill>
                    <a:schemeClr val="bg1"/>
                  </a:solidFill>
                  <a:latin typeface="iCiel Cadena" panose="020B0704020202020204" pitchFamily="50" charset="0"/>
                </a:rPr>
                <a:t>04</a:t>
              </a:r>
              <a:endParaRPr lang="en-US" sz="6300" dirty="0">
                <a:solidFill>
                  <a:schemeClr val="bg1"/>
                </a:solidFill>
                <a:latin typeface="iCiel Cadena" panose="020B0704020202020204" pitchFamily="50" charset="0"/>
              </a:endParaRPr>
            </a:p>
          </p:txBody>
        </p:sp>
      </p:grpSp>
      <p:pic>
        <p:nvPicPr>
          <p:cNvPr id="68" name="Picture 6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470882" y="635205"/>
            <a:ext cx="1992228" cy="1992228"/>
          </a:xfrm>
          <a:prstGeom prst="rect">
            <a:avLst/>
          </a:prstGeom>
        </p:spPr>
      </p:pic>
      <p:pic>
        <p:nvPicPr>
          <p:cNvPr id="14" name="Picture 13"/>
          <p:cNvPicPr>
            <a:picLocks noChangeAspect="1"/>
          </p:cNvPicPr>
          <p:nvPr/>
        </p:nvPicPr>
        <p:blipFill>
          <a:blip r:embed="rId12"/>
          <a:stretch>
            <a:fillRect/>
          </a:stretch>
        </p:blipFill>
        <p:spPr>
          <a:xfrm>
            <a:off x="-2490166" y="635205"/>
            <a:ext cx="1993565" cy="1993565"/>
          </a:xfrm>
          <a:prstGeom prst="rect">
            <a:avLst/>
          </a:prstGeom>
        </p:spPr>
      </p:pic>
      <p:pic>
        <p:nvPicPr>
          <p:cNvPr id="7" name="AmthanhThua">
            <a:hlinkClick r:id="" action="ppaction://media"/>
          </p:cNvPr>
          <p:cNvPicPr>
            <a:picLocks noChangeAspect="1"/>
          </p:cNvPicPr>
          <p:nvPr>
            <a:audioFile r:link="rId13"/>
            <p:extLst>
              <p:ext uri="{DAA4B4D4-6D71-4841-9C94-3DE7FCFB9230}">
                <p14:media xmlns:p14="http://schemas.microsoft.com/office/powerpoint/2010/main" r:embed="rId14"/>
              </p:ext>
            </p:extLst>
          </p:nvPr>
        </p:nvPicPr>
        <p:blipFill>
          <a:blip r:embed="rId15"/>
          <a:stretch>
            <a:fillRect/>
          </a:stretch>
        </p:blipFill>
        <p:spPr>
          <a:xfrm>
            <a:off x="-1861932" y="3856914"/>
            <a:ext cx="731045" cy="731045"/>
          </a:xfrm>
          <a:prstGeom prst="rect">
            <a:avLst/>
          </a:prstGeom>
        </p:spPr>
      </p:pic>
      <p:pic>
        <p:nvPicPr>
          <p:cNvPr id="22" name="nhacthang">
            <a:hlinkClick r:id="" action="ppaction://media"/>
          </p:cNvPr>
          <p:cNvPicPr>
            <a:picLocks noChangeAspect="1"/>
          </p:cNvPicPr>
          <p:nvPr>
            <a:audioFile r:link="rId16"/>
            <p:extLst>
              <p:ext uri="{DAA4B4D4-6D71-4841-9C94-3DE7FCFB9230}">
                <p14:media xmlns:p14="http://schemas.microsoft.com/office/powerpoint/2010/main" r:embed="rId17"/>
              </p:ext>
            </p:extLst>
          </p:nvPr>
        </p:nvPicPr>
        <p:blipFill>
          <a:blip r:embed="rId15"/>
          <a:stretch>
            <a:fillRect/>
          </a:stretch>
        </p:blipFill>
        <p:spPr>
          <a:xfrm>
            <a:off x="-1831647" y="5263196"/>
            <a:ext cx="731045" cy="73104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additive="base">
                                        <p:cTn id="7" dur="500" fill="hold"/>
                                        <p:tgtEl>
                                          <p:spTgt spid="31"/>
                                        </p:tgtEl>
                                        <p:attrNameLst>
                                          <p:attrName>ppt_x</p:attrName>
                                        </p:attrNameLst>
                                      </p:cBhvr>
                                      <p:tavLst>
                                        <p:tav tm="0">
                                          <p:val>
                                            <p:strVal val="#ppt_x"/>
                                          </p:val>
                                        </p:tav>
                                        <p:tav tm="100000">
                                          <p:val>
                                            <p:strVal val="#ppt_x"/>
                                          </p:val>
                                        </p:tav>
                                      </p:tavLst>
                                    </p:anim>
                                    <p:anim calcmode="lin" valueType="num">
                                      <p:cBhvr additive="base">
                                        <p:cTn id="8" dur="500" fill="hold"/>
                                        <p:tgtEl>
                                          <p:spTgt spid="31"/>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par>
                          <p:cTn id="13" fill="hold">
                            <p:stCondLst>
                              <p:cond delay="1000"/>
                            </p:stCondLst>
                            <p:childTnLst>
                              <p:par>
                                <p:cTn id="14" presetID="53" presetClass="entr" presetSubtype="528" fill="hold" nodeType="afterEffect">
                                  <p:stCondLst>
                                    <p:cond delay="0"/>
                                  </p:stCondLst>
                                  <p:childTnLst>
                                    <p:set>
                                      <p:cBhvr>
                                        <p:cTn id="15" dur="1" fill="hold">
                                          <p:stCondLst>
                                            <p:cond delay="0"/>
                                          </p:stCondLst>
                                        </p:cTn>
                                        <p:tgtEl>
                                          <p:spTgt spid="15"/>
                                        </p:tgtEl>
                                        <p:attrNameLst>
                                          <p:attrName>style.visibility</p:attrName>
                                        </p:attrNameLst>
                                      </p:cBhvr>
                                      <p:to>
                                        <p:strVal val="visible"/>
                                      </p:to>
                                    </p:set>
                                    <p:anim calcmode="lin" valueType="num">
                                      <p:cBhvr>
                                        <p:cTn id="16" dur="500" fill="hold"/>
                                        <p:tgtEl>
                                          <p:spTgt spid="15"/>
                                        </p:tgtEl>
                                        <p:attrNameLst>
                                          <p:attrName>ppt_w</p:attrName>
                                        </p:attrNameLst>
                                      </p:cBhvr>
                                      <p:tavLst>
                                        <p:tav tm="0">
                                          <p:val>
                                            <p:fltVal val="0"/>
                                          </p:val>
                                        </p:tav>
                                        <p:tav tm="100000">
                                          <p:val>
                                            <p:strVal val="#ppt_w"/>
                                          </p:val>
                                        </p:tav>
                                      </p:tavLst>
                                    </p:anim>
                                    <p:anim calcmode="lin" valueType="num">
                                      <p:cBhvr>
                                        <p:cTn id="17" dur="500" fill="hold"/>
                                        <p:tgtEl>
                                          <p:spTgt spid="15"/>
                                        </p:tgtEl>
                                        <p:attrNameLst>
                                          <p:attrName>ppt_h</p:attrName>
                                        </p:attrNameLst>
                                      </p:cBhvr>
                                      <p:tavLst>
                                        <p:tav tm="0">
                                          <p:val>
                                            <p:fltVal val="0"/>
                                          </p:val>
                                        </p:tav>
                                        <p:tav tm="100000">
                                          <p:val>
                                            <p:strVal val="#ppt_h"/>
                                          </p:val>
                                        </p:tav>
                                      </p:tavLst>
                                    </p:anim>
                                    <p:animEffect transition="in" filter="fade">
                                      <p:cBhvr>
                                        <p:cTn id="18" dur="500"/>
                                        <p:tgtEl>
                                          <p:spTgt spid="15"/>
                                        </p:tgtEl>
                                      </p:cBhvr>
                                    </p:animEffect>
                                    <p:anim calcmode="lin" valueType="num">
                                      <p:cBhvr>
                                        <p:cTn id="19" dur="500" fill="hold"/>
                                        <p:tgtEl>
                                          <p:spTgt spid="15"/>
                                        </p:tgtEl>
                                        <p:attrNameLst>
                                          <p:attrName>ppt_x</p:attrName>
                                        </p:attrNameLst>
                                      </p:cBhvr>
                                      <p:tavLst>
                                        <p:tav tm="0">
                                          <p:val>
                                            <p:fltVal val="0.5"/>
                                          </p:val>
                                        </p:tav>
                                        <p:tav tm="100000">
                                          <p:val>
                                            <p:strVal val="#ppt_x"/>
                                          </p:val>
                                        </p:tav>
                                      </p:tavLst>
                                    </p:anim>
                                    <p:anim calcmode="lin" valueType="num">
                                      <p:cBhvr>
                                        <p:cTn id="20" dur="500" fill="hold"/>
                                        <p:tgtEl>
                                          <p:spTgt spid="15"/>
                                        </p:tgtEl>
                                        <p:attrNameLst>
                                          <p:attrName>ppt_y</p:attrName>
                                        </p:attrNameLst>
                                      </p:cBhvr>
                                      <p:tavLst>
                                        <p:tav tm="0">
                                          <p:val>
                                            <p:fltVal val="0.5"/>
                                          </p:val>
                                        </p:tav>
                                        <p:tav tm="100000">
                                          <p:val>
                                            <p:strVal val="#ppt_y"/>
                                          </p:val>
                                        </p:tav>
                                      </p:tavLst>
                                    </p:anim>
                                  </p:childTnLst>
                                </p:cTn>
                              </p:par>
                            </p:childTnLst>
                          </p:cTn>
                        </p:par>
                        <p:par>
                          <p:cTn id="21" fill="hold">
                            <p:stCondLst>
                              <p:cond delay="1500"/>
                            </p:stCondLst>
                            <p:childTnLst>
                              <p:par>
                                <p:cTn id="22" presetID="10" presetClass="entr" presetSubtype="0" fill="hold" nodeType="after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fade">
                                      <p:cBhvr>
                                        <p:cTn id="24" dur="500"/>
                                        <p:tgtEl>
                                          <p:spTgt spid="18"/>
                                        </p:tgtEl>
                                      </p:cBhvr>
                                    </p:animEffect>
                                  </p:childTnLst>
                                </p:cTn>
                              </p:par>
                            </p:childTnLst>
                          </p:cTn>
                        </p:par>
                        <p:par>
                          <p:cTn id="25" fill="hold">
                            <p:stCondLst>
                              <p:cond delay="2000"/>
                            </p:stCondLst>
                            <p:childTnLst>
                              <p:par>
                                <p:cTn id="26" presetID="53" presetClass="entr" presetSubtype="528" fill="hold" nodeType="afterEffect">
                                  <p:stCondLst>
                                    <p:cond delay="0"/>
                                  </p:stCondLst>
                                  <p:childTnLst>
                                    <p:set>
                                      <p:cBhvr>
                                        <p:cTn id="27" dur="1" fill="hold">
                                          <p:stCondLst>
                                            <p:cond delay="0"/>
                                          </p:stCondLst>
                                        </p:cTn>
                                        <p:tgtEl>
                                          <p:spTgt spid="21"/>
                                        </p:tgtEl>
                                        <p:attrNameLst>
                                          <p:attrName>style.visibility</p:attrName>
                                        </p:attrNameLst>
                                      </p:cBhvr>
                                      <p:to>
                                        <p:strVal val="visible"/>
                                      </p:to>
                                    </p:set>
                                    <p:anim calcmode="lin" valueType="num">
                                      <p:cBhvr>
                                        <p:cTn id="28" dur="500" fill="hold"/>
                                        <p:tgtEl>
                                          <p:spTgt spid="21"/>
                                        </p:tgtEl>
                                        <p:attrNameLst>
                                          <p:attrName>ppt_w</p:attrName>
                                        </p:attrNameLst>
                                      </p:cBhvr>
                                      <p:tavLst>
                                        <p:tav tm="0">
                                          <p:val>
                                            <p:fltVal val="0"/>
                                          </p:val>
                                        </p:tav>
                                        <p:tav tm="100000">
                                          <p:val>
                                            <p:strVal val="#ppt_w"/>
                                          </p:val>
                                        </p:tav>
                                      </p:tavLst>
                                    </p:anim>
                                    <p:anim calcmode="lin" valueType="num">
                                      <p:cBhvr>
                                        <p:cTn id="29" dur="500" fill="hold"/>
                                        <p:tgtEl>
                                          <p:spTgt spid="21"/>
                                        </p:tgtEl>
                                        <p:attrNameLst>
                                          <p:attrName>ppt_h</p:attrName>
                                        </p:attrNameLst>
                                      </p:cBhvr>
                                      <p:tavLst>
                                        <p:tav tm="0">
                                          <p:val>
                                            <p:fltVal val="0"/>
                                          </p:val>
                                        </p:tav>
                                        <p:tav tm="100000">
                                          <p:val>
                                            <p:strVal val="#ppt_h"/>
                                          </p:val>
                                        </p:tav>
                                      </p:tavLst>
                                    </p:anim>
                                    <p:animEffect transition="in" filter="fade">
                                      <p:cBhvr>
                                        <p:cTn id="30" dur="500"/>
                                        <p:tgtEl>
                                          <p:spTgt spid="21"/>
                                        </p:tgtEl>
                                      </p:cBhvr>
                                    </p:animEffect>
                                    <p:anim calcmode="lin" valueType="num">
                                      <p:cBhvr>
                                        <p:cTn id="31" dur="500" fill="hold"/>
                                        <p:tgtEl>
                                          <p:spTgt spid="21"/>
                                        </p:tgtEl>
                                        <p:attrNameLst>
                                          <p:attrName>ppt_x</p:attrName>
                                        </p:attrNameLst>
                                      </p:cBhvr>
                                      <p:tavLst>
                                        <p:tav tm="0">
                                          <p:val>
                                            <p:fltVal val="0.5"/>
                                          </p:val>
                                        </p:tav>
                                        <p:tav tm="100000">
                                          <p:val>
                                            <p:strVal val="#ppt_x"/>
                                          </p:val>
                                        </p:tav>
                                      </p:tavLst>
                                    </p:anim>
                                    <p:anim calcmode="lin" valueType="num">
                                      <p:cBhvr>
                                        <p:cTn id="32" dur="500" fill="hold"/>
                                        <p:tgtEl>
                                          <p:spTgt spid="21"/>
                                        </p:tgtEl>
                                        <p:attrNameLst>
                                          <p:attrName>ppt_y</p:attrName>
                                        </p:attrNameLst>
                                      </p:cBhvr>
                                      <p:tavLst>
                                        <p:tav tm="0">
                                          <p:val>
                                            <p:fltVal val="0.5"/>
                                          </p:val>
                                        </p:tav>
                                        <p:tav tm="100000">
                                          <p:val>
                                            <p:strVal val="#ppt_y"/>
                                          </p:val>
                                        </p:tav>
                                      </p:tavLst>
                                    </p:anim>
                                  </p:childTnLst>
                                </p:cTn>
                              </p:par>
                            </p:childTnLst>
                          </p:cTn>
                        </p:par>
                        <p:par>
                          <p:cTn id="33" fill="hold">
                            <p:stCondLst>
                              <p:cond delay="2500"/>
                            </p:stCondLst>
                            <p:childTnLst>
                              <p:par>
                                <p:cTn id="34" presetID="10" presetClass="entr" presetSubtype="0" fill="hold" nodeType="afterEffect">
                                  <p:stCondLst>
                                    <p:cond delay="0"/>
                                  </p:stCondLst>
                                  <p:childTnLst>
                                    <p:set>
                                      <p:cBhvr>
                                        <p:cTn id="35" dur="1" fill="hold">
                                          <p:stCondLst>
                                            <p:cond delay="0"/>
                                          </p:stCondLst>
                                        </p:cTn>
                                        <p:tgtEl>
                                          <p:spTgt spid="19"/>
                                        </p:tgtEl>
                                        <p:attrNameLst>
                                          <p:attrName>style.visibility</p:attrName>
                                        </p:attrNameLst>
                                      </p:cBhvr>
                                      <p:to>
                                        <p:strVal val="visible"/>
                                      </p:to>
                                    </p:set>
                                    <p:animEffect transition="in" filter="fade">
                                      <p:cBhvr>
                                        <p:cTn id="36" dur="500"/>
                                        <p:tgtEl>
                                          <p:spTgt spid="19"/>
                                        </p:tgtEl>
                                      </p:cBhvr>
                                    </p:animEffect>
                                  </p:childTnLst>
                                </p:cTn>
                              </p:par>
                            </p:childTnLst>
                          </p:cTn>
                        </p:par>
                        <p:par>
                          <p:cTn id="37" fill="hold">
                            <p:stCondLst>
                              <p:cond delay="3000"/>
                            </p:stCondLst>
                            <p:childTnLst>
                              <p:par>
                                <p:cTn id="38" presetID="53" presetClass="entr" presetSubtype="528" fill="hold" nodeType="afterEffect">
                                  <p:stCondLst>
                                    <p:cond delay="0"/>
                                  </p:stCondLst>
                                  <p:childTnLst>
                                    <p:set>
                                      <p:cBhvr>
                                        <p:cTn id="39" dur="1" fill="hold">
                                          <p:stCondLst>
                                            <p:cond delay="0"/>
                                          </p:stCondLst>
                                        </p:cTn>
                                        <p:tgtEl>
                                          <p:spTgt spid="20"/>
                                        </p:tgtEl>
                                        <p:attrNameLst>
                                          <p:attrName>style.visibility</p:attrName>
                                        </p:attrNameLst>
                                      </p:cBhvr>
                                      <p:to>
                                        <p:strVal val="visible"/>
                                      </p:to>
                                    </p:set>
                                    <p:anim calcmode="lin" valueType="num">
                                      <p:cBhvr>
                                        <p:cTn id="40" dur="500" fill="hold"/>
                                        <p:tgtEl>
                                          <p:spTgt spid="20"/>
                                        </p:tgtEl>
                                        <p:attrNameLst>
                                          <p:attrName>ppt_w</p:attrName>
                                        </p:attrNameLst>
                                      </p:cBhvr>
                                      <p:tavLst>
                                        <p:tav tm="0">
                                          <p:val>
                                            <p:fltVal val="0"/>
                                          </p:val>
                                        </p:tav>
                                        <p:tav tm="100000">
                                          <p:val>
                                            <p:strVal val="#ppt_w"/>
                                          </p:val>
                                        </p:tav>
                                      </p:tavLst>
                                    </p:anim>
                                    <p:anim calcmode="lin" valueType="num">
                                      <p:cBhvr>
                                        <p:cTn id="41" dur="500" fill="hold"/>
                                        <p:tgtEl>
                                          <p:spTgt spid="20"/>
                                        </p:tgtEl>
                                        <p:attrNameLst>
                                          <p:attrName>ppt_h</p:attrName>
                                        </p:attrNameLst>
                                      </p:cBhvr>
                                      <p:tavLst>
                                        <p:tav tm="0">
                                          <p:val>
                                            <p:fltVal val="0"/>
                                          </p:val>
                                        </p:tav>
                                        <p:tav tm="100000">
                                          <p:val>
                                            <p:strVal val="#ppt_h"/>
                                          </p:val>
                                        </p:tav>
                                      </p:tavLst>
                                    </p:anim>
                                    <p:animEffect transition="in" filter="fade">
                                      <p:cBhvr>
                                        <p:cTn id="42" dur="500"/>
                                        <p:tgtEl>
                                          <p:spTgt spid="20"/>
                                        </p:tgtEl>
                                      </p:cBhvr>
                                    </p:animEffect>
                                    <p:anim calcmode="lin" valueType="num">
                                      <p:cBhvr>
                                        <p:cTn id="43" dur="500" fill="hold"/>
                                        <p:tgtEl>
                                          <p:spTgt spid="20"/>
                                        </p:tgtEl>
                                        <p:attrNameLst>
                                          <p:attrName>ppt_x</p:attrName>
                                        </p:attrNameLst>
                                      </p:cBhvr>
                                      <p:tavLst>
                                        <p:tav tm="0">
                                          <p:val>
                                            <p:fltVal val="0.5"/>
                                          </p:val>
                                        </p:tav>
                                        <p:tav tm="100000">
                                          <p:val>
                                            <p:strVal val="#ppt_x"/>
                                          </p:val>
                                        </p:tav>
                                      </p:tavLst>
                                    </p:anim>
                                    <p:anim calcmode="lin" valueType="num">
                                      <p:cBhvr>
                                        <p:cTn id="44" dur="500" fill="hold"/>
                                        <p:tgtEl>
                                          <p:spTgt spid="20"/>
                                        </p:tgtEl>
                                        <p:attrNameLst>
                                          <p:attrName>ppt_y</p:attrName>
                                        </p:attrNameLst>
                                      </p:cBhvr>
                                      <p:tavLst>
                                        <p:tav tm="0">
                                          <p:val>
                                            <p:fltVal val="0.5"/>
                                          </p:val>
                                        </p:tav>
                                        <p:tav tm="100000">
                                          <p:val>
                                            <p:strVal val="#ppt_y"/>
                                          </p:val>
                                        </p:tav>
                                      </p:tavLst>
                                    </p:anim>
                                  </p:childTnLst>
                                </p:cTn>
                              </p:par>
                            </p:childTnLst>
                          </p:cTn>
                        </p:par>
                        <p:par>
                          <p:cTn id="45" fill="hold">
                            <p:stCondLst>
                              <p:cond delay="3500"/>
                            </p:stCondLst>
                            <p:childTnLst>
                              <p:par>
                                <p:cTn id="46" presetID="10" presetClass="entr" presetSubtype="0" fill="hold" nodeType="afterEffect">
                                  <p:stCondLst>
                                    <p:cond delay="0"/>
                                  </p:stCondLst>
                                  <p:childTnLst>
                                    <p:set>
                                      <p:cBhvr>
                                        <p:cTn id="47" dur="1" fill="hold">
                                          <p:stCondLst>
                                            <p:cond delay="0"/>
                                          </p:stCondLst>
                                        </p:cTn>
                                        <p:tgtEl>
                                          <p:spTgt spid="17"/>
                                        </p:tgtEl>
                                        <p:attrNameLst>
                                          <p:attrName>style.visibility</p:attrName>
                                        </p:attrNameLst>
                                      </p:cBhvr>
                                      <p:to>
                                        <p:strVal val="visible"/>
                                      </p:to>
                                    </p:set>
                                    <p:animEffect transition="in" filter="fade">
                                      <p:cBhvr>
                                        <p:cTn id="48" dur="500"/>
                                        <p:tgtEl>
                                          <p:spTgt spid="17"/>
                                        </p:tgtEl>
                                      </p:cBhvr>
                                    </p:animEffect>
                                  </p:childTnLst>
                                </p:cTn>
                              </p:par>
                            </p:childTnLst>
                          </p:cTn>
                        </p:par>
                        <p:par>
                          <p:cTn id="49" fill="hold">
                            <p:stCondLst>
                              <p:cond delay="4000"/>
                            </p:stCondLst>
                            <p:childTnLst>
                              <p:par>
                                <p:cTn id="50" presetID="53" presetClass="entr" presetSubtype="528" fill="hold" nodeType="afterEffect">
                                  <p:stCondLst>
                                    <p:cond delay="0"/>
                                  </p:stCondLst>
                                  <p:childTnLst>
                                    <p:set>
                                      <p:cBhvr>
                                        <p:cTn id="51" dur="1" fill="hold">
                                          <p:stCondLst>
                                            <p:cond delay="0"/>
                                          </p:stCondLst>
                                        </p:cTn>
                                        <p:tgtEl>
                                          <p:spTgt spid="2"/>
                                        </p:tgtEl>
                                        <p:attrNameLst>
                                          <p:attrName>style.visibility</p:attrName>
                                        </p:attrNameLst>
                                      </p:cBhvr>
                                      <p:to>
                                        <p:strVal val="visible"/>
                                      </p:to>
                                    </p:set>
                                    <p:anim calcmode="lin" valueType="num">
                                      <p:cBhvr>
                                        <p:cTn id="52" dur="500" fill="hold"/>
                                        <p:tgtEl>
                                          <p:spTgt spid="2"/>
                                        </p:tgtEl>
                                        <p:attrNameLst>
                                          <p:attrName>ppt_w</p:attrName>
                                        </p:attrNameLst>
                                      </p:cBhvr>
                                      <p:tavLst>
                                        <p:tav tm="0">
                                          <p:val>
                                            <p:fltVal val="0"/>
                                          </p:val>
                                        </p:tav>
                                        <p:tav tm="100000">
                                          <p:val>
                                            <p:strVal val="#ppt_w"/>
                                          </p:val>
                                        </p:tav>
                                      </p:tavLst>
                                    </p:anim>
                                    <p:anim calcmode="lin" valueType="num">
                                      <p:cBhvr>
                                        <p:cTn id="53" dur="500" fill="hold"/>
                                        <p:tgtEl>
                                          <p:spTgt spid="2"/>
                                        </p:tgtEl>
                                        <p:attrNameLst>
                                          <p:attrName>ppt_h</p:attrName>
                                        </p:attrNameLst>
                                      </p:cBhvr>
                                      <p:tavLst>
                                        <p:tav tm="0">
                                          <p:val>
                                            <p:fltVal val="0"/>
                                          </p:val>
                                        </p:tav>
                                        <p:tav tm="100000">
                                          <p:val>
                                            <p:strVal val="#ppt_h"/>
                                          </p:val>
                                        </p:tav>
                                      </p:tavLst>
                                    </p:anim>
                                    <p:animEffect transition="in" filter="fade">
                                      <p:cBhvr>
                                        <p:cTn id="54" dur="500"/>
                                        <p:tgtEl>
                                          <p:spTgt spid="2"/>
                                        </p:tgtEl>
                                      </p:cBhvr>
                                    </p:animEffect>
                                    <p:anim calcmode="lin" valueType="num">
                                      <p:cBhvr>
                                        <p:cTn id="55" dur="500" fill="hold"/>
                                        <p:tgtEl>
                                          <p:spTgt spid="2"/>
                                        </p:tgtEl>
                                        <p:attrNameLst>
                                          <p:attrName>ppt_x</p:attrName>
                                        </p:attrNameLst>
                                      </p:cBhvr>
                                      <p:tavLst>
                                        <p:tav tm="0">
                                          <p:val>
                                            <p:fltVal val="0.5"/>
                                          </p:val>
                                        </p:tav>
                                        <p:tav tm="100000">
                                          <p:val>
                                            <p:strVal val="#ppt_x"/>
                                          </p:val>
                                        </p:tav>
                                      </p:tavLst>
                                    </p:anim>
                                    <p:anim calcmode="lin" valueType="num">
                                      <p:cBhvr>
                                        <p:cTn id="56" dur="500" fill="hold"/>
                                        <p:tgtEl>
                                          <p:spTgt spid="2"/>
                                        </p:tgtEl>
                                        <p:attrNameLst>
                                          <p:attrName>ppt_y</p:attrName>
                                        </p:attrNameLst>
                                      </p:cBhvr>
                                      <p:tavLst>
                                        <p:tav tm="0">
                                          <p:val>
                                            <p:fltVal val="0.5"/>
                                          </p:val>
                                        </p:tav>
                                        <p:tav tm="100000">
                                          <p:val>
                                            <p:strVal val="#ppt_y"/>
                                          </p:val>
                                        </p:tav>
                                      </p:tavLst>
                                    </p:anim>
                                  </p:childTnLst>
                                </p:cTn>
                              </p:par>
                            </p:childTnLst>
                          </p:cTn>
                        </p:par>
                        <p:par>
                          <p:cTn id="57" fill="hold">
                            <p:stCondLst>
                              <p:cond delay="4500"/>
                            </p:stCondLst>
                            <p:childTnLst>
                              <p:par>
                                <p:cTn id="58" presetID="10" presetClass="entr" presetSubtype="0" fill="hold" nodeType="afterEffect">
                                  <p:stCondLst>
                                    <p:cond delay="0"/>
                                  </p:stCondLst>
                                  <p:childTnLst>
                                    <p:set>
                                      <p:cBhvr>
                                        <p:cTn id="59" dur="1" fill="hold">
                                          <p:stCondLst>
                                            <p:cond delay="0"/>
                                          </p:stCondLst>
                                        </p:cTn>
                                        <p:tgtEl>
                                          <p:spTgt spid="16"/>
                                        </p:tgtEl>
                                        <p:attrNameLst>
                                          <p:attrName>style.visibility</p:attrName>
                                        </p:attrNameLst>
                                      </p:cBhvr>
                                      <p:to>
                                        <p:strVal val="visible"/>
                                      </p:to>
                                    </p:set>
                                    <p:animEffect transition="in" filter="fade">
                                      <p:cBhvr>
                                        <p:cTn id="6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61" restart="whenNotActive" fill="hold" evtFilter="cancelBubble" nodeType="interactiveSeq">
                <p:stCondLst>
                  <p:cond evt="onClick" delay="0">
                    <p:tgtEl>
                      <p:spTgt spid="2"/>
                    </p:tgtEl>
                  </p:cond>
                </p:stCondLst>
                <p:endSync evt="end" delay="0">
                  <p:rtn val="all"/>
                </p:endSync>
                <p:childTnLst>
                  <p:par>
                    <p:cTn id="62" fill="hold">
                      <p:stCondLst>
                        <p:cond delay="0"/>
                      </p:stCondLst>
                      <p:childTnLst>
                        <p:par>
                          <p:cTn id="63" fill="hold">
                            <p:stCondLst>
                              <p:cond delay="0"/>
                            </p:stCondLst>
                            <p:childTnLst>
                              <p:par>
                                <p:cTn id="64" presetID="26" presetClass="emph" presetSubtype="0" fill="hold" nodeType="clickEffect">
                                  <p:stCondLst>
                                    <p:cond delay="0"/>
                                  </p:stCondLst>
                                  <p:childTnLst>
                                    <p:animEffect transition="out" filter="fade">
                                      <p:cBhvr>
                                        <p:cTn id="65" dur="500" tmFilter="0, 0; .2, .5; .8, .5; 1, 0"/>
                                        <p:tgtEl>
                                          <p:spTgt spid="2"/>
                                        </p:tgtEl>
                                      </p:cBhvr>
                                    </p:animEffect>
                                    <p:animScale>
                                      <p:cBhvr>
                                        <p:cTn id="66" dur="250" autoRev="1" fill="hold"/>
                                        <p:tgtEl>
                                          <p:spTgt spid="2"/>
                                        </p:tgtEl>
                                      </p:cBhvr>
                                      <p:by x="105000" y="105000"/>
                                    </p:animScale>
                                  </p:childTnLst>
                                  <p:subTnLst>
                                    <p:audio>
                                      <p:cMediaNode>
                                        <p:cTn display="0" masterRel="sameClick">
                                          <p:stCondLst>
                                            <p:cond evt="begin" delay="0">
                                              <p:tn val="64"/>
                                            </p:cond>
                                          </p:stCondLst>
                                          <p:endCondLst>
                                            <p:cond evt="onStopAudio" delay="0">
                                              <p:tgtEl>
                                                <p:sldTgt/>
                                              </p:tgtEl>
                                            </p:cond>
                                          </p:endCondLst>
                                        </p:cTn>
                                        <p:tgtEl>
                                          <p:sndTgt r:embed="rId18" name="click.wav"/>
                                        </p:tgtEl>
                                      </p:cMediaNode>
                                    </p:audio>
                                  </p:subTnLst>
                                </p:cTn>
                              </p:par>
                            </p:childTnLst>
                          </p:cTn>
                        </p:par>
                        <p:par>
                          <p:cTn id="67" fill="hold">
                            <p:stCondLst>
                              <p:cond delay="500"/>
                            </p:stCondLst>
                            <p:childTnLst>
                              <p:par>
                                <p:cTn id="68" presetID="1" presetClass="mediacall" presetSubtype="0" fill="hold" nodeType="afterEffect">
                                  <p:stCondLst>
                                    <p:cond delay="0"/>
                                  </p:stCondLst>
                                  <p:childTnLst>
                                    <p:cmd type="call" cmd="playFrom(0.0)">
                                      <p:cBhvr>
                                        <p:cTn id="69" dur="3432" fill="hold"/>
                                        <p:tgtEl>
                                          <p:spTgt spid="22"/>
                                        </p:tgtEl>
                                      </p:cBhvr>
                                    </p:cmd>
                                  </p:childTnLst>
                                </p:cTn>
                              </p:par>
                              <p:par>
                                <p:cTn id="70" presetID="1" presetClass="entr" presetSubtype="0" fill="hold" nodeType="withEffect">
                                  <p:stCondLst>
                                    <p:cond delay="0"/>
                                  </p:stCondLst>
                                  <p:childTnLst>
                                    <p:set>
                                      <p:cBhvr>
                                        <p:cTn id="71" dur="1" fill="hold">
                                          <p:stCondLst>
                                            <p:cond delay="0"/>
                                          </p:stCondLst>
                                        </p:cTn>
                                        <p:tgtEl>
                                          <p:spTgt spid="33"/>
                                        </p:tgtEl>
                                        <p:attrNameLst>
                                          <p:attrName>style.visibility</p:attrName>
                                        </p:attrNameLst>
                                      </p:cBhvr>
                                      <p:to>
                                        <p:strVal val="visible"/>
                                      </p:to>
                                    </p:set>
                                  </p:childTnLst>
                                </p:cTn>
                              </p:par>
                              <p:par>
                                <p:cTn id="72" presetID="63" presetClass="path" presetSubtype="0" accel="50000" decel="50000" fill="hold" nodeType="withEffect">
                                  <p:stCondLst>
                                    <p:cond delay="0"/>
                                  </p:stCondLst>
                                  <p:childTnLst>
                                    <p:animMotion origin="layout" path="M -1.04167E-6 -4.81481E-6 L 0.1599 -4.81481E-6 " pathEditMode="relative" rAng="0" ptsTypes="AA">
                                      <p:cBhvr>
                                        <p:cTn id="73" dur="500" fill="hold"/>
                                        <p:tgtEl>
                                          <p:spTgt spid="68"/>
                                        </p:tgtEl>
                                        <p:attrNameLst>
                                          <p:attrName>ppt_x</p:attrName>
                                          <p:attrName>ppt_y</p:attrName>
                                        </p:attrNameLst>
                                      </p:cBhvr>
                                      <p:rCtr x="7995" y="0"/>
                                    </p:animMotion>
                                  </p:childTnLst>
                                </p:cTn>
                              </p:par>
                              <p:par>
                                <p:cTn id="74" presetID="10" presetClass="exit" presetSubtype="0" fill="hold" nodeType="withEffect">
                                  <p:stCondLst>
                                    <p:cond delay="0"/>
                                  </p:stCondLst>
                                  <p:childTnLst>
                                    <p:animEffect transition="out" filter="fade">
                                      <p:cBhvr>
                                        <p:cTn id="75" dur="500"/>
                                        <p:tgtEl>
                                          <p:spTgt spid="31"/>
                                        </p:tgtEl>
                                      </p:cBhvr>
                                    </p:animEffect>
                                    <p:set>
                                      <p:cBhvr>
                                        <p:cTn id="76" dur="1" fill="hold">
                                          <p:stCondLst>
                                            <p:cond delay="499"/>
                                          </p:stCondLst>
                                        </p:cTn>
                                        <p:tgtEl>
                                          <p:spTgt spid="31"/>
                                        </p:tgtEl>
                                        <p:attrNameLst>
                                          <p:attrName>style.visibility</p:attrName>
                                        </p:attrNameLst>
                                      </p:cBhvr>
                                      <p:to>
                                        <p:strVal val="hidden"/>
                                      </p:to>
                                    </p:set>
                                  </p:childTnLst>
                                </p:cTn>
                              </p:par>
                              <p:par>
                                <p:cTn id="77" presetID="10" presetClass="exit" presetSubtype="0" fill="hold" nodeType="withEffect">
                                  <p:stCondLst>
                                    <p:cond delay="0"/>
                                  </p:stCondLst>
                                  <p:childTnLst>
                                    <p:animEffect transition="out" filter="fade">
                                      <p:cBhvr>
                                        <p:cTn id="78" dur="500"/>
                                        <p:tgtEl>
                                          <p:spTgt spid="12"/>
                                        </p:tgtEl>
                                      </p:cBhvr>
                                    </p:animEffect>
                                    <p:set>
                                      <p:cBhvr>
                                        <p:cTn id="79" dur="1" fill="hold">
                                          <p:stCondLst>
                                            <p:cond delay="499"/>
                                          </p:stCondLst>
                                        </p:cTn>
                                        <p:tgtEl>
                                          <p:spTgt spid="12"/>
                                        </p:tgtEl>
                                        <p:attrNameLst>
                                          <p:attrName>style.visibility</p:attrName>
                                        </p:attrNameLst>
                                      </p:cBhvr>
                                      <p:to>
                                        <p:strVal val="hidden"/>
                                      </p:to>
                                    </p:set>
                                  </p:childTnLst>
                                </p:cTn>
                              </p:par>
                              <p:par>
                                <p:cTn id="80" presetID="10" presetClass="exit" presetSubtype="0" fill="hold" nodeType="withEffect">
                                  <p:stCondLst>
                                    <p:cond delay="0"/>
                                  </p:stCondLst>
                                  <p:childTnLst>
                                    <p:animEffect transition="out" filter="fade">
                                      <p:cBhvr>
                                        <p:cTn id="81" dur="500"/>
                                        <p:tgtEl>
                                          <p:spTgt spid="2"/>
                                        </p:tgtEl>
                                      </p:cBhvr>
                                    </p:animEffect>
                                    <p:set>
                                      <p:cBhvr>
                                        <p:cTn id="82" dur="1" fill="hold">
                                          <p:stCondLst>
                                            <p:cond delay="499"/>
                                          </p:stCondLst>
                                        </p:cTn>
                                        <p:tgtEl>
                                          <p:spTgt spid="2"/>
                                        </p:tgtEl>
                                        <p:attrNameLst>
                                          <p:attrName>style.visibility</p:attrName>
                                        </p:attrNameLst>
                                      </p:cBhvr>
                                      <p:to>
                                        <p:strVal val="hidden"/>
                                      </p:to>
                                    </p:set>
                                  </p:childTnLst>
                                </p:cTn>
                              </p:par>
                              <p:par>
                                <p:cTn id="83" presetID="10" presetClass="exit" presetSubtype="0" fill="hold" nodeType="withEffect">
                                  <p:stCondLst>
                                    <p:cond delay="0"/>
                                  </p:stCondLst>
                                  <p:childTnLst>
                                    <p:animEffect transition="out" filter="fade">
                                      <p:cBhvr>
                                        <p:cTn id="84" dur="500"/>
                                        <p:tgtEl>
                                          <p:spTgt spid="16"/>
                                        </p:tgtEl>
                                      </p:cBhvr>
                                    </p:animEffect>
                                    <p:set>
                                      <p:cBhvr>
                                        <p:cTn id="85" dur="1" fill="hold">
                                          <p:stCondLst>
                                            <p:cond delay="499"/>
                                          </p:stCondLst>
                                        </p:cTn>
                                        <p:tgtEl>
                                          <p:spTgt spid="16"/>
                                        </p:tgtEl>
                                        <p:attrNameLst>
                                          <p:attrName>style.visibility</p:attrName>
                                        </p:attrNameLst>
                                      </p:cBhvr>
                                      <p:to>
                                        <p:strVal val="hidden"/>
                                      </p:to>
                                    </p:set>
                                  </p:childTnLst>
                                </p:cTn>
                              </p:par>
                              <p:par>
                                <p:cTn id="86" presetID="10" presetClass="exit" presetSubtype="0" fill="hold" nodeType="withEffect">
                                  <p:stCondLst>
                                    <p:cond delay="0"/>
                                  </p:stCondLst>
                                  <p:childTnLst>
                                    <p:animEffect transition="out" filter="fade">
                                      <p:cBhvr>
                                        <p:cTn id="87" dur="500"/>
                                        <p:tgtEl>
                                          <p:spTgt spid="15"/>
                                        </p:tgtEl>
                                      </p:cBhvr>
                                    </p:animEffect>
                                    <p:set>
                                      <p:cBhvr>
                                        <p:cTn id="88" dur="1" fill="hold">
                                          <p:stCondLst>
                                            <p:cond delay="499"/>
                                          </p:stCondLst>
                                        </p:cTn>
                                        <p:tgtEl>
                                          <p:spTgt spid="15"/>
                                        </p:tgtEl>
                                        <p:attrNameLst>
                                          <p:attrName>style.visibility</p:attrName>
                                        </p:attrNameLst>
                                      </p:cBhvr>
                                      <p:to>
                                        <p:strVal val="hidden"/>
                                      </p:to>
                                    </p:set>
                                  </p:childTnLst>
                                </p:cTn>
                              </p:par>
                              <p:par>
                                <p:cTn id="89" presetID="10" presetClass="exit" presetSubtype="0" fill="hold" nodeType="withEffect">
                                  <p:stCondLst>
                                    <p:cond delay="0"/>
                                  </p:stCondLst>
                                  <p:childTnLst>
                                    <p:animEffect transition="out" filter="fade">
                                      <p:cBhvr>
                                        <p:cTn id="90" dur="500"/>
                                        <p:tgtEl>
                                          <p:spTgt spid="18"/>
                                        </p:tgtEl>
                                      </p:cBhvr>
                                    </p:animEffect>
                                    <p:set>
                                      <p:cBhvr>
                                        <p:cTn id="91" dur="1" fill="hold">
                                          <p:stCondLst>
                                            <p:cond delay="499"/>
                                          </p:stCondLst>
                                        </p:cTn>
                                        <p:tgtEl>
                                          <p:spTgt spid="18"/>
                                        </p:tgtEl>
                                        <p:attrNameLst>
                                          <p:attrName>style.visibility</p:attrName>
                                        </p:attrNameLst>
                                      </p:cBhvr>
                                      <p:to>
                                        <p:strVal val="hidden"/>
                                      </p:to>
                                    </p:set>
                                  </p:childTnLst>
                                </p:cTn>
                              </p:par>
                              <p:par>
                                <p:cTn id="92" presetID="10" presetClass="exit" presetSubtype="0" fill="hold" nodeType="withEffect">
                                  <p:stCondLst>
                                    <p:cond delay="0"/>
                                  </p:stCondLst>
                                  <p:childTnLst>
                                    <p:animEffect transition="out" filter="fade">
                                      <p:cBhvr>
                                        <p:cTn id="93" dur="500"/>
                                        <p:tgtEl>
                                          <p:spTgt spid="20"/>
                                        </p:tgtEl>
                                      </p:cBhvr>
                                    </p:animEffect>
                                    <p:set>
                                      <p:cBhvr>
                                        <p:cTn id="94" dur="1" fill="hold">
                                          <p:stCondLst>
                                            <p:cond delay="499"/>
                                          </p:stCondLst>
                                        </p:cTn>
                                        <p:tgtEl>
                                          <p:spTgt spid="20"/>
                                        </p:tgtEl>
                                        <p:attrNameLst>
                                          <p:attrName>style.visibility</p:attrName>
                                        </p:attrNameLst>
                                      </p:cBhvr>
                                      <p:to>
                                        <p:strVal val="hidden"/>
                                      </p:to>
                                    </p:set>
                                  </p:childTnLst>
                                </p:cTn>
                              </p:par>
                              <p:par>
                                <p:cTn id="95" presetID="10" presetClass="exit" presetSubtype="0" fill="hold" nodeType="withEffect">
                                  <p:stCondLst>
                                    <p:cond delay="0"/>
                                  </p:stCondLst>
                                  <p:childTnLst>
                                    <p:animEffect transition="out" filter="fade">
                                      <p:cBhvr>
                                        <p:cTn id="96" dur="500"/>
                                        <p:tgtEl>
                                          <p:spTgt spid="17"/>
                                        </p:tgtEl>
                                      </p:cBhvr>
                                    </p:animEffect>
                                    <p:set>
                                      <p:cBhvr>
                                        <p:cTn id="97" dur="1" fill="hold">
                                          <p:stCondLst>
                                            <p:cond delay="499"/>
                                          </p:stCondLst>
                                        </p:cTn>
                                        <p:tgtEl>
                                          <p:spTgt spid="17"/>
                                        </p:tgtEl>
                                        <p:attrNameLst>
                                          <p:attrName>style.visibility</p:attrName>
                                        </p:attrNameLst>
                                      </p:cBhvr>
                                      <p:to>
                                        <p:strVal val="hidden"/>
                                      </p:to>
                                    </p:set>
                                  </p:childTnLst>
                                </p:cTn>
                              </p:par>
                              <p:par>
                                <p:cTn id="98" presetID="10" presetClass="exit" presetSubtype="0" fill="hold" nodeType="withEffect">
                                  <p:stCondLst>
                                    <p:cond delay="0"/>
                                  </p:stCondLst>
                                  <p:childTnLst>
                                    <p:animEffect transition="out" filter="fade">
                                      <p:cBhvr>
                                        <p:cTn id="99" dur="500"/>
                                        <p:tgtEl>
                                          <p:spTgt spid="21"/>
                                        </p:tgtEl>
                                      </p:cBhvr>
                                    </p:animEffect>
                                    <p:set>
                                      <p:cBhvr>
                                        <p:cTn id="100" dur="1" fill="hold">
                                          <p:stCondLst>
                                            <p:cond delay="499"/>
                                          </p:stCondLst>
                                        </p:cTn>
                                        <p:tgtEl>
                                          <p:spTgt spid="21"/>
                                        </p:tgtEl>
                                        <p:attrNameLst>
                                          <p:attrName>style.visibility</p:attrName>
                                        </p:attrNameLst>
                                      </p:cBhvr>
                                      <p:to>
                                        <p:strVal val="hidden"/>
                                      </p:to>
                                    </p:set>
                                  </p:childTnLst>
                                </p:cTn>
                              </p:par>
                              <p:par>
                                <p:cTn id="101" presetID="10" presetClass="exit" presetSubtype="0" fill="hold" nodeType="withEffect">
                                  <p:stCondLst>
                                    <p:cond delay="0"/>
                                  </p:stCondLst>
                                  <p:childTnLst>
                                    <p:animEffect transition="out" filter="fade">
                                      <p:cBhvr>
                                        <p:cTn id="102" dur="500"/>
                                        <p:tgtEl>
                                          <p:spTgt spid="19"/>
                                        </p:tgtEl>
                                      </p:cBhvr>
                                    </p:animEffect>
                                    <p:set>
                                      <p:cBhvr>
                                        <p:cTn id="103" dur="1" fill="hold">
                                          <p:stCondLst>
                                            <p:cond delay="499"/>
                                          </p:stCondLst>
                                        </p:cTn>
                                        <p:tgtEl>
                                          <p:spTgt spid="19"/>
                                        </p:tgtEl>
                                        <p:attrNameLst>
                                          <p:attrName>style.visibility</p:attrName>
                                        </p:attrNameLst>
                                      </p:cBhvr>
                                      <p:to>
                                        <p:strVal val="hidden"/>
                                      </p:to>
                                    </p:set>
                                  </p:childTnLst>
                                </p:cTn>
                              </p:par>
                              <p:par>
                                <p:cTn id="104" presetID="10" presetClass="exit" presetSubtype="0" fill="hold" nodeType="withEffect">
                                  <p:stCondLst>
                                    <p:cond delay="0"/>
                                  </p:stCondLst>
                                  <p:childTnLst>
                                    <p:animEffect transition="out" filter="fade">
                                      <p:cBhvr>
                                        <p:cTn id="105" dur="500"/>
                                        <p:tgtEl>
                                          <p:spTgt spid="4"/>
                                        </p:tgtEl>
                                      </p:cBhvr>
                                    </p:animEffect>
                                    <p:set>
                                      <p:cBhvr>
                                        <p:cTn id="106" dur="1" fill="hold">
                                          <p:stCondLst>
                                            <p:cond delay="499"/>
                                          </p:stCondLst>
                                        </p:cTn>
                                        <p:tgtEl>
                                          <p:spTgt spid="4"/>
                                        </p:tgtEl>
                                        <p:attrNameLst>
                                          <p:attrName>style.visibility</p:attrName>
                                        </p:attrNameLst>
                                      </p:cBhvr>
                                      <p:to>
                                        <p:strVal val="hidden"/>
                                      </p:to>
                                    </p:set>
                                  </p:childTnLst>
                                </p:cTn>
                              </p:par>
                              <p:par>
                                <p:cTn id="107" presetID="10" presetClass="exit" presetSubtype="0" fill="hold" nodeType="withEffect">
                                  <p:stCondLst>
                                    <p:cond delay="0"/>
                                  </p:stCondLst>
                                  <p:childTnLst>
                                    <p:animEffect transition="out" filter="fade">
                                      <p:cBhvr>
                                        <p:cTn id="108" dur="500"/>
                                        <p:tgtEl>
                                          <p:spTgt spid="6"/>
                                        </p:tgtEl>
                                      </p:cBhvr>
                                    </p:animEffect>
                                    <p:set>
                                      <p:cBhvr>
                                        <p:cTn id="109" dur="1" fill="hold">
                                          <p:stCondLst>
                                            <p:cond delay="499"/>
                                          </p:stCondLst>
                                        </p:cTn>
                                        <p:tgtEl>
                                          <p:spTgt spid="6"/>
                                        </p:tgtEl>
                                        <p:attrNameLst>
                                          <p:attrName>style.visibility</p:attrName>
                                        </p:attrNameLst>
                                      </p:cBhvr>
                                      <p:to>
                                        <p:strVal val="hidden"/>
                                      </p:to>
                                    </p:set>
                                  </p:childTnLst>
                                </p:cTn>
                              </p:par>
                            </p:childTnLst>
                          </p:cTn>
                        </p:par>
                      </p:childTnLst>
                    </p:cTn>
                  </p:par>
                </p:childTnLst>
              </p:cTn>
              <p:nextCondLst>
                <p:cond evt="onClick" delay="0">
                  <p:tgtEl>
                    <p:spTgt spid="2"/>
                  </p:tgtEl>
                </p:cond>
              </p:nextCondLst>
            </p:seq>
            <p:seq concurrent="1" nextAc="seek">
              <p:cTn id="110" restart="whenNotActive" fill="hold" evtFilter="cancelBubble" nodeType="interactiveSeq">
                <p:stCondLst>
                  <p:cond evt="onClick" delay="0">
                    <p:tgtEl>
                      <p:spTgt spid="68"/>
                    </p:tgtEl>
                  </p:cond>
                </p:stCondLst>
                <p:endSync evt="end" delay="0">
                  <p:rtn val="all"/>
                </p:endSync>
                <p:childTnLst>
                  <p:par>
                    <p:cTn id="111" fill="hold">
                      <p:stCondLst>
                        <p:cond delay="0"/>
                      </p:stCondLst>
                      <p:childTnLst>
                        <p:par>
                          <p:cTn id="112" fill="hold">
                            <p:stCondLst>
                              <p:cond delay="0"/>
                            </p:stCondLst>
                            <p:childTnLst>
                              <p:par>
                                <p:cTn id="113" presetID="26" presetClass="emph" presetSubtype="0" fill="hold" nodeType="clickEffect">
                                  <p:stCondLst>
                                    <p:cond delay="0"/>
                                  </p:stCondLst>
                                  <p:childTnLst>
                                    <p:animEffect transition="out" filter="fade">
                                      <p:cBhvr>
                                        <p:cTn id="114" dur="500" tmFilter="0, 0; .2, .5; .8, .5; 1, 0"/>
                                        <p:tgtEl>
                                          <p:spTgt spid="68"/>
                                        </p:tgtEl>
                                      </p:cBhvr>
                                    </p:animEffect>
                                    <p:animScale>
                                      <p:cBhvr>
                                        <p:cTn id="115" dur="250" autoRev="1" fill="hold"/>
                                        <p:tgtEl>
                                          <p:spTgt spid="68"/>
                                        </p:tgtEl>
                                      </p:cBhvr>
                                      <p:by x="105000" y="105000"/>
                                    </p:animScale>
                                  </p:childTnLst>
                                  <p:subTnLst>
                                    <p:audio>
                                      <p:cMediaNode>
                                        <p:cTn display="0" masterRel="sameClick">
                                          <p:stCondLst>
                                            <p:cond evt="begin" delay="0">
                                              <p:tn val="113"/>
                                            </p:cond>
                                          </p:stCondLst>
                                          <p:endCondLst>
                                            <p:cond evt="onStopAudio" delay="0">
                                              <p:tgtEl>
                                                <p:sldTgt/>
                                              </p:tgtEl>
                                            </p:cond>
                                          </p:endCondLst>
                                        </p:cTn>
                                        <p:tgtEl>
                                          <p:sndTgt r:embed="rId18" name="click.wav"/>
                                        </p:tgtEl>
                                      </p:cMediaNode>
                                    </p:audio>
                                  </p:subTnLst>
                                </p:cTn>
                              </p:par>
                            </p:childTnLst>
                          </p:cTn>
                        </p:par>
                        <p:par>
                          <p:cTn id="116" fill="hold">
                            <p:stCondLst>
                              <p:cond delay="500"/>
                            </p:stCondLst>
                            <p:childTnLst>
                              <p:par>
                                <p:cTn id="117" presetID="10" presetClass="exit" presetSubtype="0" fill="hold" nodeType="afterEffect">
                                  <p:stCondLst>
                                    <p:cond delay="0"/>
                                  </p:stCondLst>
                                  <p:childTnLst>
                                    <p:animEffect transition="out" filter="fade">
                                      <p:cBhvr>
                                        <p:cTn id="118" dur="500"/>
                                        <p:tgtEl>
                                          <p:spTgt spid="33"/>
                                        </p:tgtEl>
                                      </p:cBhvr>
                                    </p:animEffect>
                                    <p:set>
                                      <p:cBhvr>
                                        <p:cTn id="119" dur="1" fill="hold">
                                          <p:stCondLst>
                                            <p:cond delay="499"/>
                                          </p:stCondLst>
                                        </p:cTn>
                                        <p:tgtEl>
                                          <p:spTgt spid="33"/>
                                        </p:tgtEl>
                                        <p:attrNameLst>
                                          <p:attrName>style.visibility</p:attrName>
                                        </p:attrNameLst>
                                      </p:cBhvr>
                                      <p:to>
                                        <p:strVal val="hidden"/>
                                      </p:to>
                                    </p:set>
                                  </p:childTnLst>
                                </p:cTn>
                              </p:par>
                              <p:par>
                                <p:cTn id="120" presetID="35" presetClass="path" presetSubtype="0" accel="50000" decel="50000" fill="hold" nodeType="withEffect">
                                  <p:stCondLst>
                                    <p:cond delay="0"/>
                                  </p:stCondLst>
                                  <p:childTnLst>
                                    <p:animMotion origin="layout" path="M 0.1599 -4.81481E-6 L -1.04167E-6 -4.81481E-6 " pathEditMode="relative" rAng="0" ptsTypes="AA">
                                      <p:cBhvr>
                                        <p:cTn id="121" dur="500" fill="hold"/>
                                        <p:tgtEl>
                                          <p:spTgt spid="68"/>
                                        </p:tgtEl>
                                        <p:attrNameLst>
                                          <p:attrName>ppt_x</p:attrName>
                                          <p:attrName>ppt_y</p:attrName>
                                        </p:attrNameLst>
                                      </p:cBhvr>
                                      <p:rCtr x="-7995" y="0"/>
                                    </p:animMotion>
                                  </p:childTnLst>
                                </p:cTn>
                              </p:par>
                              <p:par>
                                <p:cTn id="122" presetID="10" presetClass="entr" presetSubtype="0" fill="hold" nodeType="withEffect">
                                  <p:stCondLst>
                                    <p:cond delay="0"/>
                                  </p:stCondLst>
                                  <p:childTnLst>
                                    <p:set>
                                      <p:cBhvr>
                                        <p:cTn id="123" dur="1" fill="hold">
                                          <p:stCondLst>
                                            <p:cond delay="0"/>
                                          </p:stCondLst>
                                        </p:cTn>
                                        <p:tgtEl>
                                          <p:spTgt spid="31"/>
                                        </p:tgtEl>
                                        <p:attrNameLst>
                                          <p:attrName>style.visibility</p:attrName>
                                        </p:attrNameLst>
                                      </p:cBhvr>
                                      <p:to>
                                        <p:strVal val="visible"/>
                                      </p:to>
                                    </p:set>
                                    <p:animEffect transition="in" filter="fade">
                                      <p:cBhvr>
                                        <p:cTn id="124" dur="500"/>
                                        <p:tgtEl>
                                          <p:spTgt spid="31"/>
                                        </p:tgtEl>
                                      </p:cBhvr>
                                    </p:animEffect>
                                  </p:childTnLst>
                                </p:cTn>
                              </p:par>
                              <p:par>
                                <p:cTn id="125" presetID="10" presetClass="entr" presetSubtype="0" fill="hold" nodeType="withEffect">
                                  <p:stCondLst>
                                    <p:cond delay="0"/>
                                  </p:stCondLst>
                                  <p:childTnLst>
                                    <p:set>
                                      <p:cBhvr>
                                        <p:cTn id="126" dur="1" fill="hold">
                                          <p:stCondLst>
                                            <p:cond delay="0"/>
                                          </p:stCondLst>
                                        </p:cTn>
                                        <p:tgtEl>
                                          <p:spTgt spid="12"/>
                                        </p:tgtEl>
                                        <p:attrNameLst>
                                          <p:attrName>style.visibility</p:attrName>
                                        </p:attrNameLst>
                                      </p:cBhvr>
                                      <p:to>
                                        <p:strVal val="visible"/>
                                      </p:to>
                                    </p:set>
                                    <p:animEffect transition="in" filter="fade">
                                      <p:cBhvr>
                                        <p:cTn id="127" dur="500"/>
                                        <p:tgtEl>
                                          <p:spTgt spid="12"/>
                                        </p:tgtEl>
                                      </p:cBhvr>
                                    </p:animEffect>
                                  </p:childTnLst>
                                </p:cTn>
                              </p:par>
                              <p:par>
                                <p:cTn id="128" presetID="10" presetClass="entr" presetSubtype="0" fill="hold" nodeType="withEffect">
                                  <p:stCondLst>
                                    <p:cond delay="0"/>
                                  </p:stCondLst>
                                  <p:childTnLst>
                                    <p:set>
                                      <p:cBhvr>
                                        <p:cTn id="129" dur="1" fill="hold">
                                          <p:stCondLst>
                                            <p:cond delay="0"/>
                                          </p:stCondLst>
                                        </p:cTn>
                                        <p:tgtEl>
                                          <p:spTgt spid="2"/>
                                        </p:tgtEl>
                                        <p:attrNameLst>
                                          <p:attrName>style.visibility</p:attrName>
                                        </p:attrNameLst>
                                      </p:cBhvr>
                                      <p:to>
                                        <p:strVal val="visible"/>
                                      </p:to>
                                    </p:set>
                                    <p:animEffect transition="in" filter="fade">
                                      <p:cBhvr>
                                        <p:cTn id="130" dur="500"/>
                                        <p:tgtEl>
                                          <p:spTgt spid="2"/>
                                        </p:tgtEl>
                                      </p:cBhvr>
                                    </p:animEffect>
                                  </p:childTnLst>
                                </p:cTn>
                              </p:par>
                              <p:par>
                                <p:cTn id="131" presetID="10" presetClass="entr" presetSubtype="0" fill="hold" nodeType="withEffect">
                                  <p:stCondLst>
                                    <p:cond delay="0"/>
                                  </p:stCondLst>
                                  <p:childTnLst>
                                    <p:set>
                                      <p:cBhvr>
                                        <p:cTn id="132" dur="1" fill="hold">
                                          <p:stCondLst>
                                            <p:cond delay="0"/>
                                          </p:stCondLst>
                                        </p:cTn>
                                        <p:tgtEl>
                                          <p:spTgt spid="16"/>
                                        </p:tgtEl>
                                        <p:attrNameLst>
                                          <p:attrName>style.visibility</p:attrName>
                                        </p:attrNameLst>
                                      </p:cBhvr>
                                      <p:to>
                                        <p:strVal val="visible"/>
                                      </p:to>
                                    </p:set>
                                    <p:animEffect transition="in" filter="fade">
                                      <p:cBhvr>
                                        <p:cTn id="133" dur="500"/>
                                        <p:tgtEl>
                                          <p:spTgt spid="16"/>
                                        </p:tgtEl>
                                      </p:cBhvr>
                                    </p:animEffect>
                                  </p:childTnLst>
                                </p:cTn>
                              </p:par>
                              <p:par>
                                <p:cTn id="134" presetID="10" presetClass="entr" presetSubtype="0" fill="hold" nodeType="withEffect">
                                  <p:stCondLst>
                                    <p:cond delay="0"/>
                                  </p:stCondLst>
                                  <p:childTnLst>
                                    <p:set>
                                      <p:cBhvr>
                                        <p:cTn id="135" dur="1" fill="hold">
                                          <p:stCondLst>
                                            <p:cond delay="0"/>
                                          </p:stCondLst>
                                        </p:cTn>
                                        <p:tgtEl>
                                          <p:spTgt spid="4"/>
                                        </p:tgtEl>
                                        <p:attrNameLst>
                                          <p:attrName>style.visibility</p:attrName>
                                        </p:attrNameLst>
                                      </p:cBhvr>
                                      <p:to>
                                        <p:strVal val="visible"/>
                                      </p:to>
                                    </p:set>
                                    <p:animEffect transition="in" filter="fade">
                                      <p:cBhvr>
                                        <p:cTn id="136" dur="500"/>
                                        <p:tgtEl>
                                          <p:spTgt spid="4"/>
                                        </p:tgtEl>
                                      </p:cBhvr>
                                    </p:animEffect>
                                  </p:childTnLst>
                                </p:cTn>
                              </p:par>
                              <p:par>
                                <p:cTn id="137" presetID="10" presetClass="entr" presetSubtype="0" fill="hold" nodeType="withEffect">
                                  <p:stCondLst>
                                    <p:cond delay="0"/>
                                  </p:stCondLst>
                                  <p:childTnLst>
                                    <p:set>
                                      <p:cBhvr>
                                        <p:cTn id="138" dur="1" fill="hold">
                                          <p:stCondLst>
                                            <p:cond delay="0"/>
                                          </p:stCondLst>
                                        </p:cTn>
                                        <p:tgtEl>
                                          <p:spTgt spid="6"/>
                                        </p:tgtEl>
                                        <p:attrNameLst>
                                          <p:attrName>style.visibility</p:attrName>
                                        </p:attrNameLst>
                                      </p:cBhvr>
                                      <p:to>
                                        <p:strVal val="visible"/>
                                      </p:to>
                                    </p:set>
                                    <p:animEffect transition="in" filter="fade">
                                      <p:cBhvr>
                                        <p:cTn id="139" dur="500"/>
                                        <p:tgtEl>
                                          <p:spTgt spid="6"/>
                                        </p:tgtEl>
                                      </p:cBhvr>
                                    </p:animEffect>
                                  </p:childTnLst>
                                </p:cTn>
                              </p:par>
                            </p:childTnLst>
                          </p:cTn>
                        </p:par>
                      </p:childTnLst>
                    </p:cTn>
                  </p:par>
                </p:childTnLst>
              </p:cTn>
              <p:nextCondLst>
                <p:cond evt="onClick" delay="0">
                  <p:tgtEl>
                    <p:spTgt spid="68"/>
                  </p:tgtEl>
                </p:cond>
              </p:nextCondLst>
            </p:seq>
            <p:seq concurrent="1" nextAc="seek">
              <p:cTn id="140" restart="whenNotActive" fill="hold" evtFilter="cancelBubble" nodeType="interactiveSeq">
                <p:stCondLst>
                  <p:cond evt="onClick" delay="0">
                    <p:tgtEl>
                      <p:spTgt spid="15"/>
                    </p:tgtEl>
                  </p:cond>
                </p:stCondLst>
                <p:endSync evt="end" delay="0">
                  <p:rtn val="all"/>
                </p:endSync>
                <p:childTnLst>
                  <p:par>
                    <p:cTn id="141" fill="hold">
                      <p:stCondLst>
                        <p:cond delay="0"/>
                      </p:stCondLst>
                      <p:childTnLst>
                        <p:par>
                          <p:cTn id="142" fill="hold">
                            <p:stCondLst>
                              <p:cond delay="0"/>
                            </p:stCondLst>
                            <p:childTnLst>
                              <p:par>
                                <p:cTn id="143" presetID="26" presetClass="emph" presetSubtype="0" fill="hold" nodeType="clickEffect">
                                  <p:stCondLst>
                                    <p:cond delay="0"/>
                                  </p:stCondLst>
                                  <p:childTnLst>
                                    <p:animEffect transition="out" filter="fade">
                                      <p:cBhvr>
                                        <p:cTn id="144" dur="500" tmFilter="0, 0; .2, .5; .8, .5; 1, 0"/>
                                        <p:tgtEl>
                                          <p:spTgt spid="15"/>
                                        </p:tgtEl>
                                      </p:cBhvr>
                                    </p:animEffect>
                                    <p:animScale>
                                      <p:cBhvr>
                                        <p:cTn id="145" dur="250" autoRev="1" fill="hold"/>
                                        <p:tgtEl>
                                          <p:spTgt spid="15"/>
                                        </p:tgtEl>
                                      </p:cBhvr>
                                      <p:by x="105000" y="105000"/>
                                    </p:animScale>
                                  </p:childTnLst>
                                  <p:subTnLst>
                                    <p:audio>
                                      <p:cMediaNode>
                                        <p:cTn display="0" masterRel="sameClick">
                                          <p:stCondLst>
                                            <p:cond evt="begin" delay="0">
                                              <p:tn val="143"/>
                                            </p:cond>
                                          </p:stCondLst>
                                          <p:endCondLst>
                                            <p:cond evt="onStopAudio" delay="0">
                                              <p:tgtEl>
                                                <p:sldTgt/>
                                              </p:tgtEl>
                                            </p:cond>
                                          </p:endCondLst>
                                        </p:cTn>
                                        <p:tgtEl>
                                          <p:sndTgt r:embed="rId18" name="click.wav"/>
                                        </p:tgtEl>
                                      </p:cMediaNode>
                                    </p:audio>
                                  </p:subTnLst>
                                </p:cTn>
                              </p:par>
                            </p:childTnLst>
                          </p:cTn>
                        </p:par>
                        <p:par>
                          <p:cTn id="146" fill="hold">
                            <p:stCondLst>
                              <p:cond delay="500"/>
                            </p:stCondLst>
                            <p:childTnLst>
                              <p:par>
                                <p:cTn id="147" presetID="1" presetClass="mediacall" presetSubtype="0" fill="hold" nodeType="afterEffect">
                                  <p:stCondLst>
                                    <p:cond delay="0"/>
                                  </p:stCondLst>
                                  <p:childTnLst>
                                    <p:cmd type="call" cmd="playFrom(0.0)">
                                      <p:cBhvr>
                                        <p:cTn id="148" dur="4995" fill="hold"/>
                                        <p:tgtEl>
                                          <p:spTgt spid="7"/>
                                        </p:tgtEl>
                                      </p:cBhvr>
                                    </p:cmd>
                                  </p:childTnLst>
                                </p:cTn>
                              </p:par>
                              <p:par>
                                <p:cTn id="149" presetID="1" presetClass="entr" presetSubtype="0" fill="hold" nodeType="withEffect">
                                  <p:stCondLst>
                                    <p:cond delay="0"/>
                                  </p:stCondLst>
                                  <p:childTnLst>
                                    <p:set>
                                      <p:cBhvr>
                                        <p:cTn id="150" dur="1" fill="hold">
                                          <p:stCondLst>
                                            <p:cond delay="0"/>
                                          </p:stCondLst>
                                        </p:cTn>
                                        <p:tgtEl>
                                          <p:spTgt spid="13"/>
                                        </p:tgtEl>
                                        <p:attrNameLst>
                                          <p:attrName>style.visibility</p:attrName>
                                        </p:attrNameLst>
                                      </p:cBhvr>
                                      <p:to>
                                        <p:strVal val="visible"/>
                                      </p:to>
                                    </p:set>
                                  </p:childTnLst>
                                </p:cTn>
                              </p:par>
                              <p:par>
                                <p:cTn id="151" presetID="63" presetClass="path" presetSubtype="0" accel="50000" decel="50000" fill="hold" nodeType="withEffect">
                                  <p:stCondLst>
                                    <p:cond delay="0"/>
                                  </p:stCondLst>
                                  <p:childTnLst>
                                    <p:animMotion origin="layout" path="M 6.25E-7 -4.81481E-6 L 0.1599 -4.81481E-6 " pathEditMode="relative" rAng="0" ptsTypes="AA">
                                      <p:cBhvr>
                                        <p:cTn id="152" dur="500" fill="hold"/>
                                        <p:tgtEl>
                                          <p:spTgt spid="14"/>
                                        </p:tgtEl>
                                        <p:attrNameLst>
                                          <p:attrName>ppt_x</p:attrName>
                                          <p:attrName>ppt_y</p:attrName>
                                        </p:attrNameLst>
                                      </p:cBhvr>
                                      <p:rCtr x="7995" y="0"/>
                                    </p:animMotion>
                                  </p:childTnLst>
                                </p:cTn>
                              </p:par>
                              <p:par>
                                <p:cTn id="153" presetID="10" presetClass="exit" presetSubtype="0" fill="hold" nodeType="withEffect">
                                  <p:stCondLst>
                                    <p:cond delay="0"/>
                                  </p:stCondLst>
                                  <p:childTnLst>
                                    <p:animEffect transition="out" filter="fade">
                                      <p:cBhvr>
                                        <p:cTn id="154" dur="500"/>
                                        <p:tgtEl>
                                          <p:spTgt spid="31"/>
                                        </p:tgtEl>
                                      </p:cBhvr>
                                    </p:animEffect>
                                    <p:set>
                                      <p:cBhvr>
                                        <p:cTn id="155" dur="1" fill="hold">
                                          <p:stCondLst>
                                            <p:cond delay="499"/>
                                          </p:stCondLst>
                                        </p:cTn>
                                        <p:tgtEl>
                                          <p:spTgt spid="31"/>
                                        </p:tgtEl>
                                        <p:attrNameLst>
                                          <p:attrName>style.visibility</p:attrName>
                                        </p:attrNameLst>
                                      </p:cBhvr>
                                      <p:to>
                                        <p:strVal val="hidden"/>
                                      </p:to>
                                    </p:set>
                                  </p:childTnLst>
                                </p:cTn>
                              </p:par>
                              <p:par>
                                <p:cTn id="156" presetID="10" presetClass="exit" presetSubtype="0" fill="hold" nodeType="withEffect">
                                  <p:stCondLst>
                                    <p:cond delay="0"/>
                                  </p:stCondLst>
                                  <p:childTnLst>
                                    <p:animEffect transition="out" filter="fade">
                                      <p:cBhvr>
                                        <p:cTn id="157" dur="500"/>
                                        <p:tgtEl>
                                          <p:spTgt spid="12"/>
                                        </p:tgtEl>
                                      </p:cBhvr>
                                    </p:animEffect>
                                    <p:set>
                                      <p:cBhvr>
                                        <p:cTn id="158" dur="1" fill="hold">
                                          <p:stCondLst>
                                            <p:cond delay="499"/>
                                          </p:stCondLst>
                                        </p:cTn>
                                        <p:tgtEl>
                                          <p:spTgt spid="12"/>
                                        </p:tgtEl>
                                        <p:attrNameLst>
                                          <p:attrName>style.visibility</p:attrName>
                                        </p:attrNameLst>
                                      </p:cBhvr>
                                      <p:to>
                                        <p:strVal val="hidden"/>
                                      </p:to>
                                    </p:set>
                                  </p:childTnLst>
                                </p:cTn>
                              </p:par>
                              <p:par>
                                <p:cTn id="159" presetID="10" presetClass="exit" presetSubtype="0" fill="hold" nodeType="withEffect">
                                  <p:stCondLst>
                                    <p:cond delay="0"/>
                                  </p:stCondLst>
                                  <p:childTnLst>
                                    <p:animEffect transition="out" filter="fade">
                                      <p:cBhvr>
                                        <p:cTn id="160" dur="500"/>
                                        <p:tgtEl>
                                          <p:spTgt spid="2"/>
                                        </p:tgtEl>
                                      </p:cBhvr>
                                    </p:animEffect>
                                    <p:set>
                                      <p:cBhvr>
                                        <p:cTn id="161" dur="1" fill="hold">
                                          <p:stCondLst>
                                            <p:cond delay="499"/>
                                          </p:stCondLst>
                                        </p:cTn>
                                        <p:tgtEl>
                                          <p:spTgt spid="2"/>
                                        </p:tgtEl>
                                        <p:attrNameLst>
                                          <p:attrName>style.visibility</p:attrName>
                                        </p:attrNameLst>
                                      </p:cBhvr>
                                      <p:to>
                                        <p:strVal val="hidden"/>
                                      </p:to>
                                    </p:set>
                                  </p:childTnLst>
                                </p:cTn>
                              </p:par>
                              <p:par>
                                <p:cTn id="162" presetID="10" presetClass="exit" presetSubtype="0" fill="hold" nodeType="withEffect">
                                  <p:stCondLst>
                                    <p:cond delay="0"/>
                                  </p:stCondLst>
                                  <p:childTnLst>
                                    <p:animEffect transition="out" filter="fade">
                                      <p:cBhvr>
                                        <p:cTn id="163" dur="500"/>
                                        <p:tgtEl>
                                          <p:spTgt spid="16"/>
                                        </p:tgtEl>
                                      </p:cBhvr>
                                    </p:animEffect>
                                    <p:set>
                                      <p:cBhvr>
                                        <p:cTn id="164" dur="1" fill="hold">
                                          <p:stCondLst>
                                            <p:cond delay="499"/>
                                          </p:stCondLst>
                                        </p:cTn>
                                        <p:tgtEl>
                                          <p:spTgt spid="16"/>
                                        </p:tgtEl>
                                        <p:attrNameLst>
                                          <p:attrName>style.visibility</p:attrName>
                                        </p:attrNameLst>
                                      </p:cBhvr>
                                      <p:to>
                                        <p:strVal val="hidden"/>
                                      </p:to>
                                    </p:set>
                                  </p:childTnLst>
                                </p:cTn>
                              </p:par>
                              <p:par>
                                <p:cTn id="165" presetID="10" presetClass="exit" presetSubtype="0" fill="hold" nodeType="withEffect">
                                  <p:stCondLst>
                                    <p:cond delay="0"/>
                                  </p:stCondLst>
                                  <p:childTnLst>
                                    <p:animEffect transition="out" filter="fade">
                                      <p:cBhvr>
                                        <p:cTn id="166" dur="500"/>
                                        <p:tgtEl>
                                          <p:spTgt spid="15"/>
                                        </p:tgtEl>
                                      </p:cBhvr>
                                    </p:animEffect>
                                    <p:set>
                                      <p:cBhvr>
                                        <p:cTn id="167" dur="1" fill="hold">
                                          <p:stCondLst>
                                            <p:cond delay="499"/>
                                          </p:stCondLst>
                                        </p:cTn>
                                        <p:tgtEl>
                                          <p:spTgt spid="15"/>
                                        </p:tgtEl>
                                        <p:attrNameLst>
                                          <p:attrName>style.visibility</p:attrName>
                                        </p:attrNameLst>
                                      </p:cBhvr>
                                      <p:to>
                                        <p:strVal val="hidden"/>
                                      </p:to>
                                    </p:set>
                                  </p:childTnLst>
                                </p:cTn>
                              </p:par>
                              <p:par>
                                <p:cTn id="168" presetID="10" presetClass="exit" presetSubtype="0" fill="hold" nodeType="withEffect">
                                  <p:stCondLst>
                                    <p:cond delay="0"/>
                                  </p:stCondLst>
                                  <p:childTnLst>
                                    <p:animEffect transition="out" filter="fade">
                                      <p:cBhvr>
                                        <p:cTn id="169" dur="500"/>
                                        <p:tgtEl>
                                          <p:spTgt spid="18"/>
                                        </p:tgtEl>
                                      </p:cBhvr>
                                    </p:animEffect>
                                    <p:set>
                                      <p:cBhvr>
                                        <p:cTn id="170" dur="1" fill="hold">
                                          <p:stCondLst>
                                            <p:cond delay="499"/>
                                          </p:stCondLst>
                                        </p:cTn>
                                        <p:tgtEl>
                                          <p:spTgt spid="18"/>
                                        </p:tgtEl>
                                        <p:attrNameLst>
                                          <p:attrName>style.visibility</p:attrName>
                                        </p:attrNameLst>
                                      </p:cBhvr>
                                      <p:to>
                                        <p:strVal val="hidden"/>
                                      </p:to>
                                    </p:set>
                                  </p:childTnLst>
                                </p:cTn>
                              </p:par>
                              <p:par>
                                <p:cTn id="171" presetID="10" presetClass="exit" presetSubtype="0" fill="hold" nodeType="withEffect">
                                  <p:stCondLst>
                                    <p:cond delay="0"/>
                                  </p:stCondLst>
                                  <p:childTnLst>
                                    <p:animEffect transition="out" filter="fade">
                                      <p:cBhvr>
                                        <p:cTn id="172" dur="500"/>
                                        <p:tgtEl>
                                          <p:spTgt spid="20"/>
                                        </p:tgtEl>
                                      </p:cBhvr>
                                    </p:animEffect>
                                    <p:set>
                                      <p:cBhvr>
                                        <p:cTn id="173" dur="1" fill="hold">
                                          <p:stCondLst>
                                            <p:cond delay="499"/>
                                          </p:stCondLst>
                                        </p:cTn>
                                        <p:tgtEl>
                                          <p:spTgt spid="20"/>
                                        </p:tgtEl>
                                        <p:attrNameLst>
                                          <p:attrName>style.visibility</p:attrName>
                                        </p:attrNameLst>
                                      </p:cBhvr>
                                      <p:to>
                                        <p:strVal val="hidden"/>
                                      </p:to>
                                    </p:set>
                                  </p:childTnLst>
                                </p:cTn>
                              </p:par>
                              <p:par>
                                <p:cTn id="174" presetID="10" presetClass="exit" presetSubtype="0" fill="hold" nodeType="withEffect">
                                  <p:stCondLst>
                                    <p:cond delay="0"/>
                                  </p:stCondLst>
                                  <p:childTnLst>
                                    <p:animEffect transition="out" filter="fade">
                                      <p:cBhvr>
                                        <p:cTn id="175" dur="500"/>
                                        <p:tgtEl>
                                          <p:spTgt spid="17"/>
                                        </p:tgtEl>
                                      </p:cBhvr>
                                    </p:animEffect>
                                    <p:set>
                                      <p:cBhvr>
                                        <p:cTn id="176" dur="1" fill="hold">
                                          <p:stCondLst>
                                            <p:cond delay="499"/>
                                          </p:stCondLst>
                                        </p:cTn>
                                        <p:tgtEl>
                                          <p:spTgt spid="17"/>
                                        </p:tgtEl>
                                        <p:attrNameLst>
                                          <p:attrName>style.visibility</p:attrName>
                                        </p:attrNameLst>
                                      </p:cBhvr>
                                      <p:to>
                                        <p:strVal val="hidden"/>
                                      </p:to>
                                    </p:set>
                                  </p:childTnLst>
                                </p:cTn>
                              </p:par>
                              <p:par>
                                <p:cTn id="177" presetID="10" presetClass="exit" presetSubtype="0" fill="hold" nodeType="withEffect">
                                  <p:stCondLst>
                                    <p:cond delay="0"/>
                                  </p:stCondLst>
                                  <p:childTnLst>
                                    <p:animEffect transition="out" filter="fade">
                                      <p:cBhvr>
                                        <p:cTn id="178" dur="500"/>
                                        <p:tgtEl>
                                          <p:spTgt spid="21"/>
                                        </p:tgtEl>
                                      </p:cBhvr>
                                    </p:animEffect>
                                    <p:set>
                                      <p:cBhvr>
                                        <p:cTn id="179" dur="1" fill="hold">
                                          <p:stCondLst>
                                            <p:cond delay="499"/>
                                          </p:stCondLst>
                                        </p:cTn>
                                        <p:tgtEl>
                                          <p:spTgt spid="21"/>
                                        </p:tgtEl>
                                        <p:attrNameLst>
                                          <p:attrName>style.visibility</p:attrName>
                                        </p:attrNameLst>
                                      </p:cBhvr>
                                      <p:to>
                                        <p:strVal val="hidden"/>
                                      </p:to>
                                    </p:set>
                                  </p:childTnLst>
                                </p:cTn>
                              </p:par>
                              <p:par>
                                <p:cTn id="180" presetID="10" presetClass="exit" presetSubtype="0" fill="hold" nodeType="withEffect">
                                  <p:stCondLst>
                                    <p:cond delay="0"/>
                                  </p:stCondLst>
                                  <p:childTnLst>
                                    <p:animEffect transition="out" filter="fade">
                                      <p:cBhvr>
                                        <p:cTn id="181" dur="500"/>
                                        <p:tgtEl>
                                          <p:spTgt spid="19"/>
                                        </p:tgtEl>
                                      </p:cBhvr>
                                    </p:animEffect>
                                    <p:set>
                                      <p:cBhvr>
                                        <p:cTn id="182" dur="1" fill="hold">
                                          <p:stCondLst>
                                            <p:cond delay="499"/>
                                          </p:stCondLst>
                                        </p:cTn>
                                        <p:tgtEl>
                                          <p:spTgt spid="19"/>
                                        </p:tgtEl>
                                        <p:attrNameLst>
                                          <p:attrName>style.visibility</p:attrName>
                                        </p:attrNameLst>
                                      </p:cBhvr>
                                      <p:to>
                                        <p:strVal val="hidden"/>
                                      </p:to>
                                    </p:set>
                                  </p:childTnLst>
                                </p:cTn>
                              </p:par>
                              <p:par>
                                <p:cTn id="183" presetID="10" presetClass="exit" presetSubtype="0" fill="hold" nodeType="withEffect">
                                  <p:stCondLst>
                                    <p:cond delay="0"/>
                                  </p:stCondLst>
                                  <p:childTnLst>
                                    <p:animEffect transition="out" filter="fade">
                                      <p:cBhvr>
                                        <p:cTn id="184" dur="500"/>
                                        <p:tgtEl>
                                          <p:spTgt spid="4"/>
                                        </p:tgtEl>
                                      </p:cBhvr>
                                    </p:animEffect>
                                    <p:set>
                                      <p:cBhvr>
                                        <p:cTn id="185" dur="1" fill="hold">
                                          <p:stCondLst>
                                            <p:cond delay="499"/>
                                          </p:stCondLst>
                                        </p:cTn>
                                        <p:tgtEl>
                                          <p:spTgt spid="4"/>
                                        </p:tgtEl>
                                        <p:attrNameLst>
                                          <p:attrName>style.visibility</p:attrName>
                                        </p:attrNameLst>
                                      </p:cBhvr>
                                      <p:to>
                                        <p:strVal val="hidden"/>
                                      </p:to>
                                    </p:set>
                                  </p:childTnLst>
                                </p:cTn>
                              </p:par>
                              <p:par>
                                <p:cTn id="186" presetID="10" presetClass="exit" presetSubtype="0" fill="hold" nodeType="withEffect">
                                  <p:stCondLst>
                                    <p:cond delay="0"/>
                                  </p:stCondLst>
                                  <p:childTnLst>
                                    <p:animEffect transition="out" filter="fade">
                                      <p:cBhvr>
                                        <p:cTn id="187" dur="500"/>
                                        <p:tgtEl>
                                          <p:spTgt spid="6"/>
                                        </p:tgtEl>
                                      </p:cBhvr>
                                    </p:animEffect>
                                    <p:set>
                                      <p:cBhvr>
                                        <p:cTn id="188" dur="1" fill="hold">
                                          <p:stCondLst>
                                            <p:cond delay="499"/>
                                          </p:stCondLst>
                                        </p:cTn>
                                        <p:tgtEl>
                                          <p:spTgt spid="6"/>
                                        </p:tgtEl>
                                        <p:attrNameLst>
                                          <p:attrName>style.visibility</p:attrName>
                                        </p:attrNameLst>
                                      </p:cBhvr>
                                      <p:to>
                                        <p:strVal val="hidden"/>
                                      </p:to>
                                    </p:set>
                                  </p:childTnLst>
                                </p:cTn>
                              </p:par>
                            </p:childTnLst>
                          </p:cTn>
                        </p:par>
                      </p:childTnLst>
                    </p:cTn>
                  </p:par>
                </p:childTnLst>
              </p:cTn>
              <p:nextCondLst>
                <p:cond evt="onClick" delay="0">
                  <p:tgtEl>
                    <p:spTgt spid="15"/>
                  </p:tgtEl>
                </p:cond>
              </p:nextCondLst>
            </p:seq>
            <p:seq concurrent="1" nextAc="seek">
              <p:cTn id="189" restart="whenNotActive" fill="hold" evtFilter="cancelBubble" nodeType="interactiveSeq">
                <p:stCondLst>
                  <p:cond evt="onClick" delay="0">
                    <p:tgtEl>
                      <p:spTgt spid="14"/>
                    </p:tgtEl>
                  </p:cond>
                </p:stCondLst>
                <p:endSync evt="end" delay="0">
                  <p:rtn val="all"/>
                </p:endSync>
                <p:childTnLst>
                  <p:par>
                    <p:cTn id="190" fill="hold">
                      <p:stCondLst>
                        <p:cond delay="0"/>
                      </p:stCondLst>
                      <p:childTnLst>
                        <p:par>
                          <p:cTn id="191" fill="hold">
                            <p:stCondLst>
                              <p:cond delay="0"/>
                            </p:stCondLst>
                            <p:childTnLst>
                              <p:par>
                                <p:cTn id="192" presetID="26" presetClass="emph" presetSubtype="0" fill="hold" nodeType="clickEffect">
                                  <p:stCondLst>
                                    <p:cond delay="0"/>
                                  </p:stCondLst>
                                  <p:childTnLst>
                                    <p:animEffect transition="out" filter="fade">
                                      <p:cBhvr>
                                        <p:cTn id="193" dur="500" tmFilter="0, 0; .2, .5; .8, .5; 1, 0"/>
                                        <p:tgtEl>
                                          <p:spTgt spid="14"/>
                                        </p:tgtEl>
                                      </p:cBhvr>
                                    </p:animEffect>
                                    <p:animScale>
                                      <p:cBhvr>
                                        <p:cTn id="194" dur="250" autoRev="1" fill="hold"/>
                                        <p:tgtEl>
                                          <p:spTgt spid="14"/>
                                        </p:tgtEl>
                                      </p:cBhvr>
                                      <p:by x="105000" y="105000"/>
                                    </p:animScale>
                                  </p:childTnLst>
                                  <p:subTnLst>
                                    <p:audio>
                                      <p:cMediaNode>
                                        <p:cTn display="0" masterRel="sameClick">
                                          <p:stCondLst>
                                            <p:cond evt="begin" delay="0">
                                              <p:tn val="192"/>
                                            </p:cond>
                                          </p:stCondLst>
                                          <p:endCondLst>
                                            <p:cond evt="onStopAudio" delay="0">
                                              <p:tgtEl>
                                                <p:sldTgt/>
                                              </p:tgtEl>
                                            </p:cond>
                                          </p:endCondLst>
                                        </p:cTn>
                                        <p:tgtEl>
                                          <p:sndTgt r:embed="rId18" name="click.wav"/>
                                        </p:tgtEl>
                                      </p:cMediaNode>
                                    </p:audio>
                                  </p:subTnLst>
                                </p:cTn>
                              </p:par>
                              <p:par>
                                <p:cTn id="195" presetID="35" presetClass="path" presetSubtype="0" accel="50000" decel="50000" fill="hold" nodeType="withEffect">
                                  <p:stCondLst>
                                    <p:cond delay="0"/>
                                  </p:stCondLst>
                                  <p:childTnLst>
                                    <p:animMotion origin="layout" path="M 0.1599 -4.81481E-6 L 6.25E-7 -4.81481E-6 " pathEditMode="relative" rAng="0" ptsTypes="AA">
                                      <p:cBhvr>
                                        <p:cTn id="196" dur="500" fill="hold"/>
                                        <p:tgtEl>
                                          <p:spTgt spid="14"/>
                                        </p:tgtEl>
                                        <p:attrNameLst>
                                          <p:attrName>ppt_x</p:attrName>
                                          <p:attrName>ppt_y</p:attrName>
                                        </p:attrNameLst>
                                      </p:cBhvr>
                                      <p:rCtr x="-7995" y="0"/>
                                    </p:animMotion>
                                  </p:childTnLst>
                                </p:cTn>
                              </p:par>
                            </p:childTnLst>
                          </p:cTn>
                        </p:par>
                        <p:par>
                          <p:cTn id="197" fill="hold">
                            <p:stCondLst>
                              <p:cond delay="500"/>
                            </p:stCondLst>
                            <p:childTnLst>
                              <p:par>
                                <p:cTn id="198" presetID="1" presetClass="exit" presetSubtype="0" fill="hold" nodeType="afterEffect">
                                  <p:stCondLst>
                                    <p:cond delay="0"/>
                                  </p:stCondLst>
                                  <p:childTnLst>
                                    <p:set>
                                      <p:cBhvr>
                                        <p:cTn id="199" dur="1" fill="hold">
                                          <p:stCondLst>
                                            <p:cond delay="0"/>
                                          </p:stCondLst>
                                        </p:cTn>
                                        <p:tgtEl>
                                          <p:spTgt spid="13"/>
                                        </p:tgtEl>
                                        <p:attrNameLst>
                                          <p:attrName>style.visibility</p:attrName>
                                        </p:attrNameLst>
                                      </p:cBhvr>
                                      <p:to>
                                        <p:strVal val="hidden"/>
                                      </p:to>
                                    </p:set>
                                  </p:childTnLst>
                                </p:cTn>
                              </p:par>
                              <p:par>
                                <p:cTn id="200" presetID="10" presetClass="entr" presetSubtype="0" fill="hold" nodeType="withEffect">
                                  <p:stCondLst>
                                    <p:cond delay="0"/>
                                  </p:stCondLst>
                                  <p:childTnLst>
                                    <p:set>
                                      <p:cBhvr>
                                        <p:cTn id="201" dur="1" fill="hold">
                                          <p:stCondLst>
                                            <p:cond delay="0"/>
                                          </p:stCondLst>
                                        </p:cTn>
                                        <p:tgtEl>
                                          <p:spTgt spid="31"/>
                                        </p:tgtEl>
                                        <p:attrNameLst>
                                          <p:attrName>style.visibility</p:attrName>
                                        </p:attrNameLst>
                                      </p:cBhvr>
                                      <p:to>
                                        <p:strVal val="visible"/>
                                      </p:to>
                                    </p:set>
                                    <p:animEffect transition="in" filter="fade">
                                      <p:cBhvr>
                                        <p:cTn id="202" dur="500"/>
                                        <p:tgtEl>
                                          <p:spTgt spid="31"/>
                                        </p:tgtEl>
                                      </p:cBhvr>
                                    </p:animEffect>
                                  </p:childTnLst>
                                </p:cTn>
                              </p:par>
                              <p:par>
                                <p:cTn id="203" presetID="10" presetClass="entr" presetSubtype="0" fill="hold" nodeType="withEffect">
                                  <p:stCondLst>
                                    <p:cond delay="0"/>
                                  </p:stCondLst>
                                  <p:childTnLst>
                                    <p:set>
                                      <p:cBhvr>
                                        <p:cTn id="204" dur="1" fill="hold">
                                          <p:stCondLst>
                                            <p:cond delay="0"/>
                                          </p:stCondLst>
                                        </p:cTn>
                                        <p:tgtEl>
                                          <p:spTgt spid="12"/>
                                        </p:tgtEl>
                                        <p:attrNameLst>
                                          <p:attrName>style.visibility</p:attrName>
                                        </p:attrNameLst>
                                      </p:cBhvr>
                                      <p:to>
                                        <p:strVal val="visible"/>
                                      </p:to>
                                    </p:set>
                                    <p:animEffect transition="in" filter="fade">
                                      <p:cBhvr>
                                        <p:cTn id="205" dur="500"/>
                                        <p:tgtEl>
                                          <p:spTgt spid="12"/>
                                        </p:tgtEl>
                                      </p:cBhvr>
                                    </p:animEffect>
                                  </p:childTnLst>
                                </p:cTn>
                              </p:par>
                              <p:par>
                                <p:cTn id="206" presetID="10" presetClass="entr" presetSubtype="0" fill="hold" nodeType="withEffect">
                                  <p:stCondLst>
                                    <p:cond delay="0"/>
                                  </p:stCondLst>
                                  <p:childTnLst>
                                    <p:set>
                                      <p:cBhvr>
                                        <p:cTn id="207" dur="1" fill="hold">
                                          <p:stCondLst>
                                            <p:cond delay="0"/>
                                          </p:stCondLst>
                                        </p:cTn>
                                        <p:tgtEl>
                                          <p:spTgt spid="2"/>
                                        </p:tgtEl>
                                        <p:attrNameLst>
                                          <p:attrName>style.visibility</p:attrName>
                                        </p:attrNameLst>
                                      </p:cBhvr>
                                      <p:to>
                                        <p:strVal val="visible"/>
                                      </p:to>
                                    </p:set>
                                    <p:animEffect transition="in" filter="fade">
                                      <p:cBhvr>
                                        <p:cTn id="208" dur="500"/>
                                        <p:tgtEl>
                                          <p:spTgt spid="2"/>
                                        </p:tgtEl>
                                      </p:cBhvr>
                                    </p:animEffect>
                                  </p:childTnLst>
                                </p:cTn>
                              </p:par>
                              <p:par>
                                <p:cTn id="209" presetID="10" presetClass="entr" presetSubtype="0" fill="hold" nodeType="withEffect">
                                  <p:stCondLst>
                                    <p:cond delay="0"/>
                                  </p:stCondLst>
                                  <p:childTnLst>
                                    <p:set>
                                      <p:cBhvr>
                                        <p:cTn id="210" dur="1" fill="hold">
                                          <p:stCondLst>
                                            <p:cond delay="0"/>
                                          </p:stCondLst>
                                        </p:cTn>
                                        <p:tgtEl>
                                          <p:spTgt spid="16"/>
                                        </p:tgtEl>
                                        <p:attrNameLst>
                                          <p:attrName>style.visibility</p:attrName>
                                        </p:attrNameLst>
                                      </p:cBhvr>
                                      <p:to>
                                        <p:strVal val="visible"/>
                                      </p:to>
                                    </p:set>
                                    <p:animEffect transition="in" filter="fade">
                                      <p:cBhvr>
                                        <p:cTn id="211" dur="500"/>
                                        <p:tgtEl>
                                          <p:spTgt spid="16"/>
                                        </p:tgtEl>
                                      </p:cBhvr>
                                    </p:animEffect>
                                  </p:childTnLst>
                                </p:cTn>
                              </p:par>
                              <p:par>
                                <p:cTn id="212" presetID="10" presetClass="entr" presetSubtype="0" fill="hold" nodeType="withEffect">
                                  <p:stCondLst>
                                    <p:cond delay="0"/>
                                  </p:stCondLst>
                                  <p:childTnLst>
                                    <p:set>
                                      <p:cBhvr>
                                        <p:cTn id="213" dur="1" fill="hold">
                                          <p:stCondLst>
                                            <p:cond delay="0"/>
                                          </p:stCondLst>
                                        </p:cTn>
                                        <p:tgtEl>
                                          <p:spTgt spid="15"/>
                                        </p:tgtEl>
                                        <p:attrNameLst>
                                          <p:attrName>style.visibility</p:attrName>
                                        </p:attrNameLst>
                                      </p:cBhvr>
                                      <p:to>
                                        <p:strVal val="visible"/>
                                      </p:to>
                                    </p:set>
                                    <p:animEffect transition="in" filter="fade">
                                      <p:cBhvr>
                                        <p:cTn id="214" dur="500"/>
                                        <p:tgtEl>
                                          <p:spTgt spid="15"/>
                                        </p:tgtEl>
                                      </p:cBhvr>
                                    </p:animEffect>
                                  </p:childTnLst>
                                </p:cTn>
                              </p:par>
                              <p:par>
                                <p:cTn id="215" presetID="10" presetClass="entr" presetSubtype="0" fill="hold" nodeType="withEffect">
                                  <p:stCondLst>
                                    <p:cond delay="0"/>
                                  </p:stCondLst>
                                  <p:childTnLst>
                                    <p:set>
                                      <p:cBhvr>
                                        <p:cTn id="216" dur="1" fill="hold">
                                          <p:stCondLst>
                                            <p:cond delay="0"/>
                                          </p:stCondLst>
                                        </p:cTn>
                                        <p:tgtEl>
                                          <p:spTgt spid="18"/>
                                        </p:tgtEl>
                                        <p:attrNameLst>
                                          <p:attrName>style.visibility</p:attrName>
                                        </p:attrNameLst>
                                      </p:cBhvr>
                                      <p:to>
                                        <p:strVal val="visible"/>
                                      </p:to>
                                    </p:set>
                                    <p:animEffect transition="in" filter="fade">
                                      <p:cBhvr>
                                        <p:cTn id="217" dur="500"/>
                                        <p:tgtEl>
                                          <p:spTgt spid="18"/>
                                        </p:tgtEl>
                                      </p:cBhvr>
                                    </p:animEffect>
                                  </p:childTnLst>
                                </p:cTn>
                              </p:par>
                              <p:par>
                                <p:cTn id="218" presetID="10" presetClass="entr" presetSubtype="0" fill="hold" nodeType="withEffect">
                                  <p:stCondLst>
                                    <p:cond delay="0"/>
                                  </p:stCondLst>
                                  <p:childTnLst>
                                    <p:set>
                                      <p:cBhvr>
                                        <p:cTn id="219" dur="1" fill="hold">
                                          <p:stCondLst>
                                            <p:cond delay="0"/>
                                          </p:stCondLst>
                                        </p:cTn>
                                        <p:tgtEl>
                                          <p:spTgt spid="20"/>
                                        </p:tgtEl>
                                        <p:attrNameLst>
                                          <p:attrName>style.visibility</p:attrName>
                                        </p:attrNameLst>
                                      </p:cBhvr>
                                      <p:to>
                                        <p:strVal val="visible"/>
                                      </p:to>
                                    </p:set>
                                    <p:animEffect transition="in" filter="fade">
                                      <p:cBhvr>
                                        <p:cTn id="220" dur="500"/>
                                        <p:tgtEl>
                                          <p:spTgt spid="20"/>
                                        </p:tgtEl>
                                      </p:cBhvr>
                                    </p:animEffect>
                                  </p:childTnLst>
                                </p:cTn>
                              </p:par>
                              <p:par>
                                <p:cTn id="221" presetID="10" presetClass="entr" presetSubtype="0" fill="hold" nodeType="withEffect">
                                  <p:stCondLst>
                                    <p:cond delay="0"/>
                                  </p:stCondLst>
                                  <p:childTnLst>
                                    <p:set>
                                      <p:cBhvr>
                                        <p:cTn id="222" dur="1" fill="hold">
                                          <p:stCondLst>
                                            <p:cond delay="0"/>
                                          </p:stCondLst>
                                        </p:cTn>
                                        <p:tgtEl>
                                          <p:spTgt spid="17"/>
                                        </p:tgtEl>
                                        <p:attrNameLst>
                                          <p:attrName>style.visibility</p:attrName>
                                        </p:attrNameLst>
                                      </p:cBhvr>
                                      <p:to>
                                        <p:strVal val="visible"/>
                                      </p:to>
                                    </p:set>
                                    <p:animEffect transition="in" filter="fade">
                                      <p:cBhvr>
                                        <p:cTn id="223" dur="500"/>
                                        <p:tgtEl>
                                          <p:spTgt spid="17"/>
                                        </p:tgtEl>
                                      </p:cBhvr>
                                    </p:animEffect>
                                  </p:childTnLst>
                                </p:cTn>
                              </p:par>
                              <p:par>
                                <p:cTn id="224" presetID="10" presetClass="entr" presetSubtype="0" fill="hold" nodeType="withEffect">
                                  <p:stCondLst>
                                    <p:cond delay="0"/>
                                  </p:stCondLst>
                                  <p:childTnLst>
                                    <p:set>
                                      <p:cBhvr>
                                        <p:cTn id="225" dur="1" fill="hold">
                                          <p:stCondLst>
                                            <p:cond delay="0"/>
                                          </p:stCondLst>
                                        </p:cTn>
                                        <p:tgtEl>
                                          <p:spTgt spid="21"/>
                                        </p:tgtEl>
                                        <p:attrNameLst>
                                          <p:attrName>style.visibility</p:attrName>
                                        </p:attrNameLst>
                                      </p:cBhvr>
                                      <p:to>
                                        <p:strVal val="visible"/>
                                      </p:to>
                                    </p:set>
                                    <p:animEffect transition="in" filter="fade">
                                      <p:cBhvr>
                                        <p:cTn id="226" dur="500"/>
                                        <p:tgtEl>
                                          <p:spTgt spid="21"/>
                                        </p:tgtEl>
                                      </p:cBhvr>
                                    </p:animEffect>
                                  </p:childTnLst>
                                </p:cTn>
                              </p:par>
                              <p:par>
                                <p:cTn id="227" presetID="10" presetClass="entr" presetSubtype="0" fill="hold" nodeType="withEffect">
                                  <p:stCondLst>
                                    <p:cond delay="0"/>
                                  </p:stCondLst>
                                  <p:childTnLst>
                                    <p:set>
                                      <p:cBhvr>
                                        <p:cTn id="228" dur="1" fill="hold">
                                          <p:stCondLst>
                                            <p:cond delay="0"/>
                                          </p:stCondLst>
                                        </p:cTn>
                                        <p:tgtEl>
                                          <p:spTgt spid="19"/>
                                        </p:tgtEl>
                                        <p:attrNameLst>
                                          <p:attrName>style.visibility</p:attrName>
                                        </p:attrNameLst>
                                      </p:cBhvr>
                                      <p:to>
                                        <p:strVal val="visible"/>
                                      </p:to>
                                    </p:set>
                                    <p:animEffect transition="in" filter="fade">
                                      <p:cBhvr>
                                        <p:cTn id="229" dur="500"/>
                                        <p:tgtEl>
                                          <p:spTgt spid="19"/>
                                        </p:tgtEl>
                                      </p:cBhvr>
                                    </p:animEffect>
                                  </p:childTnLst>
                                </p:cTn>
                              </p:par>
                              <p:par>
                                <p:cTn id="230" presetID="10" presetClass="entr" presetSubtype="0" fill="hold" nodeType="withEffect">
                                  <p:stCondLst>
                                    <p:cond delay="0"/>
                                  </p:stCondLst>
                                  <p:childTnLst>
                                    <p:set>
                                      <p:cBhvr>
                                        <p:cTn id="231" dur="1" fill="hold">
                                          <p:stCondLst>
                                            <p:cond delay="0"/>
                                          </p:stCondLst>
                                        </p:cTn>
                                        <p:tgtEl>
                                          <p:spTgt spid="4"/>
                                        </p:tgtEl>
                                        <p:attrNameLst>
                                          <p:attrName>style.visibility</p:attrName>
                                        </p:attrNameLst>
                                      </p:cBhvr>
                                      <p:to>
                                        <p:strVal val="visible"/>
                                      </p:to>
                                    </p:set>
                                    <p:animEffect transition="in" filter="fade">
                                      <p:cBhvr>
                                        <p:cTn id="232" dur="500"/>
                                        <p:tgtEl>
                                          <p:spTgt spid="4"/>
                                        </p:tgtEl>
                                      </p:cBhvr>
                                    </p:animEffect>
                                  </p:childTnLst>
                                </p:cTn>
                              </p:par>
                              <p:par>
                                <p:cTn id="233" presetID="10" presetClass="entr" presetSubtype="0" fill="hold" nodeType="withEffect">
                                  <p:stCondLst>
                                    <p:cond delay="0"/>
                                  </p:stCondLst>
                                  <p:childTnLst>
                                    <p:set>
                                      <p:cBhvr>
                                        <p:cTn id="234" dur="1" fill="hold">
                                          <p:stCondLst>
                                            <p:cond delay="0"/>
                                          </p:stCondLst>
                                        </p:cTn>
                                        <p:tgtEl>
                                          <p:spTgt spid="6"/>
                                        </p:tgtEl>
                                        <p:attrNameLst>
                                          <p:attrName>style.visibility</p:attrName>
                                        </p:attrNameLst>
                                      </p:cBhvr>
                                      <p:to>
                                        <p:strVal val="visible"/>
                                      </p:to>
                                    </p:set>
                                    <p:animEffect transition="in" filter="fade">
                                      <p:cBhvr>
                                        <p:cTn id="235" dur="500"/>
                                        <p:tgtEl>
                                          <p:spTgt spid="6"/>
                                        </p:tgtEl>
                                      </p:cBhvr>
                                    </p:animEffect>
                                  </p:childTnLst>
                                </p:cTn>
                              </p:par>
                            </p:childTnLst>
                          </p:cTn>
                        </p:par>
                      </p:childTnLst>
                    </p:cTn>
                  </p:par>
                </p:childTnLst>
              </p:cTn>
              <p:nextCondLst>
                <p:cond evt="onClick" delay="0">
                  <p:tgtEl>
                    <p:spTgt spid="14"/>
                  </p:tgtEl>
                </p:cond>
              </p:nextCondLst>
            </p:seq>
            <p:seq concurrent="1" nextAc="seek">
              <p:cTn id="236" restart="whenNotActive" fill="hold" evtFilter="cancelBubble" nodeType="interactiveSeq">
                <p:stCondLst>
                  <p:cond evt="onClick" delay="0">
                    <p:tgtEl>
                      <p:spTgt spid="20"/>
                    </p:tgtEl>
                  </p:cond>
                </p:stCondLst>
                <p:endSync evt="end" delay="0">
                  <p:rtn val="all"/>
                </p:endSync>
                <p:childTnLst>
                  <p:par>
                    <p:cTn id="237" fill="hold">
                      <p:stCondLst>
                        <p:cond delay="0"/>
                      </p:stCondLst>
                      <p:childTnLst>
                        <p:par>
                          <p:cTn id="238" fill="hold">
                            <p:stCondLst>
                              <p:cond delay="0"/>
                            </p:stCondLst>
                            <p:childTnLst>
                              <p:par>
                                <p:cTn id="239" presetID="26" presetClass="emph" presetSubtype="0" fill="hold" nodeType="clickEffect">
                                  <p:stCondLst>
                                    <p:cond delay="0"/>
                                  </p:stCondLst>
                                  <p:childTnLst>
                                    <p:animEffect transition="out" filter="fade">
                                      <p:cBhvr>
                                        <p:cTn id="240" dur="500" tmFilter="0, 0; .2, .5; .8, .5; 1, 0"/>
                                        <p:tgtEl>
                                          <p:spTgt spid="20"/>
                                        </p:tgtEl>
                                      </p:cBhvr>
                                    </p:animEffect>
                                    <p:animScale>
                                      <p:cBhvr>
                                        <p:cTn id="241" dur="250" autoRev="1" fill="hold"/>
                                        <p:tgtEl>
                                          <p:spTgt spid="20"/>
                                        </p:tgtEl>
                                      </p:cBhvr>
                                      <p:by x="105000" y="105000"/>
                                    </p:animScale>
                                  </p:childTnLst>
                                  <p:subTnLst>
                                    <p:audio>
                                      <p:cMediaNode>
                                        <p:cTn display="0" masterRel="sameClick">
                                          <p:stCondLst>
                                            <p:cond evt="begin" delay="0">
                                              <p:tn val="239"/>
                                            </p:cond>
                                          </p:stCondLst>
                                          <p:endCondLst>
                                            <p:cond evt="onStopAudio" delay="0">
                                              <p:tgtEl>
                                                <p:sldTgt/>
                                              </p:tgtEl>
                                            </p:cond>
                                          </p:endCondLst>
                                        </p:cTn>
                                        <p:tgtEl>
                                          <p:sndTgt r:embed="rId18" name="click.wav"/>
                                        </p:tgtEl>
                                      </p:cMediaNode>
                                    </p:audio>
                                  </p:subTnLst>
                                </p:cTn>
                              </p:par>
                            </p:childTnLst>
                          </p:cTn>
                        </p:par>
                        <p:par>
                          <p:cTn id="242" fill="hold">
                            <p:stCondLst>
                              <p:cond delay="500"/>
                            </p:stCondLst>
                            <p:childTnLst>
                              <p:par>
                                <p:cTn id="243" presetID="1" presetClass="mediacall" presetSubtype="0" fill="hold" nodeType="afterEffect">
                                  <p:stCondLst>
                                    <p:cond delay="0"/>
                                  </p:stCondLst>
                                  <p:childTnLst>
                                    <p:cmd type="call" cmd="playFrom(0.0)">
                                      <p:cBhvr>
                                        <p:cTn id="244" dur="4995" fill="hold"/>
                                        <p:tgtEl>
                                          <p:spTgt spid="7"/>
                                        </p:tgtEl>
                                      </p:cBhvr>
                                    </p:cmd>
                                  </p:childTnLst>
                                </p:cTn>
                              </p:par>
                              <p:par>
                                <p:cTn id="245" presetID="1" presetClass="entr" presetSubtype="0" fill="hold" nodeType="withEffect">
                                  <p:stCondLst>
                                    <p:cond delay="0"/>
                                  </p:stCondLst>
                                  <p:childTnLst>
                                    <p:set>
                                      <p:cBhvr>
                                        <p:cTn id="246" dur="1" fill="hold">
                                          <p:stCondLst>
                                            <p:cond delay="0"/>
                                          </p:stCondLst>
                                        </p:cTn>
                                        <p:tgtEl>
                                          <p:spTgt spid="13"/>
                                        </p:tgtEl>
                                        <p:attrNameLst>
                                          <p:attrName>style.visibility</p:attrName>
                                        </p:attrNameLst>
                                      </p:cBhvr>
                                      <p:to>
                                        <p:strVal val="visible"/>
                                      </p:to>
                                    </p:set>
                                  </p:childTnLst>
                                </p:cTn>
                              </p:par>
                              <p:par>
                                <p:cTn id="247" presetID="63" presetClass="path" presetSubtype="0" accel="50000" decel="50000" fill="hold" nodeType="withEffect">
                                  <p:stCondLst>
                                    <p:cond delay="0"/>
                                  </p:stCondLst>
                                  <p:childTnLst>
                                    <p:animMotion origin="layout" path="M 6.25E-7 -4.81481E-6 L 0.16094 -4.81481E-6 " pathEditMode="relative" rAng="0" ptsTypes="AA">
                                      <p:cBhvr>
                                        <p:cTn id="248" dur="500" fill="hold"/>
                                        <p:tgtEl>
                                          <p:spTgt spid="14"/>
                                        </p:tgtEl>
                                        <p:attrNameLst>
                                          <p:attrName>ppt_x</p:attrName>
                                          <p:attrName>ppt_y</p:attrName>
                                        </p:attrNameLst>
                                      </p:cBhvr>
                                      <p:rCtr x="7591" y="0"/>
                                    </p:animMotion>
                                  </p:childTnLst>
                                </p:cTn>
                              </p:par>
                              <p:par>
                                <p:cTn id="249" presetID="10" presetClass="exit" presetSubtype="0" fill="hold" nodeType="withEffect">
                                  <p:stCondLst>
                                    <p:cond delay="0"/>
                                  </p:stCondLst>
                                  <p:childTnLst>
                                    <p:animEffect transition="out" filter="fade">
                                      <p:cBhvr>
                                        <p:cTn id="250" dur="500"/>
                                        <p:tgtEl>
                                          <p:spTgt spid="31"/>
                                        </p:tgtEl>
                                      </p:cBhvr>
                                    </p:animEffect>
                                    <p:set>
                                      <p:cBhvr>
                                        <p:cTn id="251" dur="1" fill="hold">
                                          <p:stCondLst>
                                            <p:cond delay="499"/>
                                          </p:stCondLst>
                                        </p:cTn>
                                        <p:tgtEl>
                                          <p:spTgt spid="31"/>
                                        </p:tgtEl>
                                        <p:attrNameLst>
                                          <p:attrName>style.visibility</p:attrName>
                                        </p:attrNameLst>
                                      </p:cBhvr>
                                      <p:to>
                                        <p:strVal val="hidden"/>
                                      </p:to>
                                    </p:set>
                                  </p:childTnLst>
                                </p:cTn>
                              </p:par>
                              <p:par>
                                <p:cTn id="252" presetID="10" presetClass="exit" presetSubtype="0" fill="hold" nodeType="withEffect">
                                  <p:stCondLst>
                                    <p:cond delay="0"/>
                                  </p:stCondLst>
                                  <p:childTnLst>
                                    <p:animEffect transition="out" filter="fade">
                                      <p:cBhvr>
                                        <p:cTn id="253" dur="500"/>
                                        <p:tgtEl>
                                          <p:spTgt spid="12"/>
                                        </p:tgtEl>
                                      </p:cBhvr>
                                    </p:animEffect>
                                    <p:set>
                                      <p:cBhvr>
                                        <p:cTn id="254" dur="1" fill="hold">
                                          <p:stCondLst>
                                            <p:cond delay="499"/>
                                          </p:stCondLst>
                                        </p:cTn>
                                        <p:tgtEl>
                                          <p:spTgt spid="12"/>
                                        </p:tgtEl>
                                        <p:attrNameLst>
                                          <p:attrName>style.visibility</p:attrName>
                                        </p:attrNameLst>
                                      </p:cBhvr>
                                      <p:to>
                                        <p:strVal val="hidden"/>
                                      </p:to>
                                    </p:set>
                                  </p:childTnLst>
                                </p:cTn>
                              </p:par>
                              <p:par>
                                <p:cTn id="255" presetID="10" presetClass="exit" presetSubtype="0" fill="hold" nodeType="withEffect">
                                  <p:stCondLst>
                                    <p:cond delay="0"/>
                                  </p:stCondLst>
                                  <p:childTnLst>
                                    <p:animEffect transition="out" filter="fade">
                                      <p:cBhvr>
                                        <p:cTn id="256" dur="500"/>
                                        <p:tgtEl>
                                          <p:spTgt spid="2"/>
                                        </p:tgtEl>
                                      </p:cBhvr>
                                    </p:animEffect>
                                    <p:set>
                                      <p:cBhvr>
                                        <p:cTn id="257" dur="1" fill="hold">
                                          <p:stCondLst>
                                            <p:cond delay="499"/>
                                          </p:stCondLst>
                                        </p:cTn>
                                        <p:tgtEl>
                                          <p:spTgt spid="2"/>
                                        </p:tgtEl>
                                        <p:attrNameLst>
                                          <p:attrName>style.visibility</p:attrName>
                                        </p:attrNameLst>
                                      </p:cBhvr>
                                      <p:to>
                                        <p:strVal val="hidden"/>
                                      </p:to>
                                    </p:set>
                                  </p:childTnLst>
                                </p:cTn>
                              </p:par>
                              <p:par>
                                <p:cTn id="258" presetID="10" presetClass="exit" presetSubtype="0" fill="hold" nodeType="withEffect">
                                  <p:stCondLst>
                                    <p:cond delay="0"/>
                                  </p:stCondLst>
                                  <p:childTnLst>
                                    <p:animEffect transition="out" filter="fade">
                                      <p:cBhvr>
                                        <p:cTn id="259" dur="500"/>
                                        <p:tgtEl>
                                          <p:spTgt spid="16"/>
                                        </p:tgtEl>
                                      </p:cBhvr>
                                    </p:animEffect>
                                    <p:set>
                                      <p:cBhvr>
                                        <p:cTn id="260" dur="1" fill="hold">
                                          <p:stCondLst>
                                            <p:cond delay="499"/>
                                          </p:stCondLst>
                                        </p:cTn>
                                        <p:tgtEl>
                                          <p:spTgt spid="16"/>
                                        </p:tgtEl>
                                        <p:attrNameLst>
                                          <p:attrName>style.visibility</p:attrName>
                                        </p:attrNameLst>
                                      </p:cBhvr>
                                      <p:to>
                                        <p:strVal val="hidden"/>
                                      </p:to>
                                    </p:set>
                                  </p:childTnLst>
                                </p:cTn>
                              </p:par>
                              <p:par>
                                <p:cTn id="261" presetID="10" presetClass="exit" presetSubtype="0" fill="hold" nodeType="withEffect">
                                  <p:stCondLst>
                                    <p:cond delay="0"/>
                                  </p:stCondLst>
                                  <p:childTnLst>
                                    <p:animEffect transition="out" filter="fade">
                                      <p:cBhvr>
                                        <p:cTn id="262" dur="500"/>
                                        <p:tgtEl>
                                          <p:spTgt spid="15"/>
                                        </p:tgtEl>
                                      </p:cBhvr>
                                    </p:animEffect>
                                    <p:set>
                                      <p:cBhvr>
                                        <p:cTn id="263" dur="1" fill="hold">
                                          <p:stCondLst>
                                            <p:cond delay="499"/>
                                          </p:stCondLst>
                                        </p:cTn>
                                        <p:tgtEl>
                                          <p:spTgt spid="15"/>
                                        </p:tgtEl>
                                        <p:attrNameLst>
                                          <p:attrName>style.visibility</p:attrName>
                                        </p:attrNameLst>
                                      </p:cBhvr>
                                      <p:to>
                                        <p:strVal val="hidden"/>
                                      </p:to>
                                    </p:set>
                                  </p:childTnLst>
                                </p:cTn>
                              </p:par>
                              <p:par>
                                <p:cTn id="264" presetID="10" presetClass="exit" presetSubtype="0" fill="hold" nodeType="withEffect">
                                  <p:stCondLst>
                                    <p:cond delay="0"/>
                                  </p:stCondLst>
                                  <p:childTnLst>
                                    <p:animEffect transition="out" filter="fade">
                                      <p:cBhvr>
                                        <p:cTn id="265" dur="500"/>
                                        <p:tgtEl>
                                          <p:spTgt spid="18"/>
                                        </p:tgtEl>
                                      </p:cBhvr>
                                    </p:animEffect>
                                    <p:set>
                                      <p:cBhvr>
                                        <p:cTn id="266" dur="1" fill="hold">
                                          <p:stCondLst>
                                            <p:cond delay="499"/>
                                          </p:stCondLst>
                                        </p:cTn>
                                        <p:tgtEl>
                                          <p:spTgt spid="18"/>
                                        </p:tgtEl>
                                        <p:attrNameLst>
                                          <p:attrName>style.visibility</p:attrName>
                                        </p:attrNameLst>
                                      </p:cBhvr>
                                      <p:to>
                                        <p:strVal val="hidden"/>
                                      </p:to>
                                    </p:set>
                                  </p:childTnLst>
                                </p:cTn>
                              </p:par>
                              <p:par>
                                <p:cTn id="267" presetID="10" presetClass="exit" presetSubtype="0" fill="hold" nodeType="withEffect">
                                  <p:stCondLst>
                                    <p:cond delay="0"/>
                                  </p:stCondLst>
                                  <p:childTnLst>
                                    <p:animEffect transition="out" filter="fade">
                                      <p:cBhvr>
                                        <p:cTn id="268" dur="500"/>
                                        <p:tgtEl>
                                          <p:spTgt spid="20"/>
                                        </p:tgtEl>
                                      </p:cBhvr>
                                    </p:animEffect>
                                    <p:set>
                                      <p:cBhvr>
                                        <p:cTn id="269" dur="1" fill="hold">
                                          <p:stCondLst>
                                            <p:cond delay="499"/>
                                          </p:stCondLst>
                                        </p:cTn>
                                        <p:tgtEl>
                                          <p:spTgt spid="20"/>
                                        </p:tgtEl>
                                        <p:attrNameLst>
                                          <p:attrName>style.visibility</p:attrName>
                                        </p:attrNameLst>
                                      </p:cBhvr>
                                      <p:to>
                                        <p:strVal val="hidden"/>
                                      </p:to>
                                    </p:set>
                                  </p:childTnLst>
                                </p:cTn>
                              </p:par>
                              <p:par>
                                <p:cTn id="270" presetID="10" presetClass="exit" presetSubtype="0" fill="hold" nodeType="withEffect">
                                  <p:stCondLst>
                                    <p:cond delay="0"/>
                                  </p:stCondLst>
                                  <p:childTnLst>
                                    <p:animEffect transition="out" filter="fade">
                                      <p:cBhvr>
                                        <p:cTn id="271" dur="500"/>
                                        <p:tgtEl>
                                          <p:spTgt spid="17"/>
                                        </p:tgtEl>
                                      </p:cBhvr>
                                    </p:animEffect>
                                    <p:set>
                                      <p:cBhvr>
                                        <p:cTn id="272" dur="1" fill="hold">
                                          <p:stCondLst>
                                            <p:cond delay="499"/>
                                          </p:stCondLst>
                                        </p:cTn>
                                        <p:tgtEl>
                                          <p:spTgt spid="17"/>
                                        </p:tgtEl>
                                        <p:attrNameLst>
                                          <p:attrName>style.visibility</p:attrName>
                                        </p:attrNameLst>
                                      </p:cBhvr>
                                      <p:to>
                                        <p:strVal val="hidden"/>
                                      </p:to>
                                    </p:set>
                                  </p:childTnLst>
                                </p:cTn>
                              </p:par>
                              <p:par>
                                <p:cTn id="273" presetID="10" presetClass="exit" presetSubtype="0" fill="hold" nodeType="withEffect">
                                  <p:stCondLst>
                                    <p:cond delay="0"/>
                                  </p:stCondLst>
                                  <p:childTnLst>
                                    <p:animEffect transition="out" filter="fade">
                                      <p:cBhvr>
                                        <p:cTn id="274" dur="500"/>
                                        <p:tgtEl>
                                          <p:spTgt spid="21"/>
                                        </p:tgtEl>
                                      </p:cBhvr>
                                    </p:animEffect>
                                    <p:set>
                                      <p:cBhvr>
                                        <p:cTn id="275" dur="1" fill="hold">
                                          <p:stCondLst>
                                            <p:cond delay="499"/>
                                          </p:stCondLst>
                                        </p:cTn>
                                        <p:tgtEl>
                                          <p:spTgt spid="21"/>
                                        </p:tgtEl>
                                        <p:attrNameLst>
                                          <p:attrName>style.visibility</p:attrName>
                                        </p:attrNameLst>
                                      </p:cBhvr>
                                      <p:to>
                                        <p:strVal val="hidden"/>
                                      </p:to>
                                    </p:set>
                                  </p:childTnLst>
                                </p:cTn>
                              </p:par>
                              <p:par>
                                <p:cTn id="276" presetID="10" presetClass="exit" presetSubtype="0" fill="hold" nodeType="withEffect">
                                  <p:stCondLst>
                                    <p:cond delay="0"/>
                                  </p:stCondLst>
                                  <p:childTnLst>
                                    <p:animEffect transition="out" filter="fade">
                                      <p:cBhvr>
                                        <p:cTn id="277" dur="500"/>
                                        <p:tgtEl>
                                          <p:spTgt spid="19"/>
                                        </p:tgtEl>
                                      </p:cBhvr>
                                    </p:animEffect>
                                    <p:set>
                                      <p:cBhvr>
                                        <p:cTn id="278" dur="1" fill="hold">
                                          <p:stCondLst>
                                            <p:cond delay="499"/>
                                          </p:stCondLst>
                                        </p:cTn>
                                        <p:tgtEl>
                                          <p:spTgt spid="19"/>
                                        </p:tgtEl>
                                        <p:attrNameLst>
                                          <p:attrName>style.visibility</p:attrName>
                                        </p:attrNameLst>
                                      </p:cBhvr>
                                      <p:to>
                                        <p:strVal val="hidden"/>
                                      </p:to>
                                    </p:set>
                                  </p:childTnLst>
                                </p:cTn>
                              </p:par>
                              <p:par>
                                <p:cTn id="279" presetID="10" presetClass="exit" presetSubtype="0" fill="hold" nodeType="withEffect">
                                  <p:stCondLst>
                                    <p:cond delay="0"/>
                                  </p:stCondLst>
                                  <p:childTnLst>
                                    <p:animEffect transition="out" filter="fade">
                                      <p:cBhvr>
                                        <p:cTn id="280" dur="500"/>
                                        <p:tgtEl>
                                          <p:spTgt spid="4"/>
                                        </p:tgtEl>
                                      </p:cBhvr>
                                    </p:animEffect>
                                    <p:set>
                                      <p:cBhvr>
                                        <p:cTn id="281" dur="1" fill="hold">
                                          <p:stCondLst>
                                            <p:cond delay="499"/>
                                          </p:stCondLst>
                                        </p:cTn>
                                        <p:tgtEl>
                                          <p:spTgt spid="4"/>
                                        </p:tgtEl>
                                        <p:attrNameLst>
                                          <p:attrName>style.visibility</p:attrName>
                                        </p:attrNameLst>
                                      </p:cBhvr>
                                      <p:to>
                                        <p:strVal val="hidden"/>
                                      </p:to>
                                    </p:set>
                                  </p:childTnLst>
                                </p:cTn>
                              </p:par>
                              <p:par>
                                <p:cTn id="282" presetID="10" presetClass="exit" presetSubtype="0" fill="hold" nodeType="withEffect">
                                  <p:stCondLst>
                                    <p:cond delay="0"/>
                                  </p:stCondLst>
                                  <p:childTnLst>
                                    <p:animEffect transition="out" filter="fade">
                                      <p:cBhvr>
                                        <p:cTn id="283" dur="500"/>
                                        <p:tgtEl>
                                          <p:spTgt spid="6"/>
                                        </p:tgtEl>
                                      </p:cBhvr>
                                    </p:animEffect>
                                    <p:set>
                                      <p:cBhvr>
                                        <p:cTn id="284" dur="1" fill="hold">
                                          <p:stCondLst>
                                            <p:cond delay="499"/>
                                          </p:stCondLst>
                                        </p:cTn>
                                        <p:tgtEl>
                                          <p:spTgt spid="6"/>
                                        </p:tgtEl>
                                        <p:attrNameLst>
                                          <p:attrName>style.visibility</p:attrName>
                                        </p:attrNameLst>
                                      </p:cBhvr>
                                      <p:to>
                                        <p:strVal val="hidden"/>
                                      </p:to>
                                    </p:set>
                                  </p:childTnLst>
                                </p:cTn>
                              </p:par>
                            </p:childTnLst>
                          </p:cTn>
                        </p:par>
                      </p:childTnLst>
                    </p:cTn>
                  </p:par>
                </p:childTnLst>
              </p:cTn>
              <p:nextCondLst>
                <p:cond evt="onClick" delay="0">
                  <p:tgtEl>
                    <p:spTgt spid="20"/>
                  </p:tgtEl>
                </p:cond>
              </p:nextCondLst>
            </p:seq>
            <p:seq concurrent="1" nextAc="seek">
              <p:cTn id="285" restart="whenNotActive" fill="hold" evtFilter="cancelBubble" nodeType="interactiveSeq">
                <p:stCondLst>
                  <p:cond evt="onClick" delay="0">
                    <p:tgtEl>
                      <p:spTgt spid="21"/>
                    </p:tgtEl>
                  </p:cond>
                </p:stCondLst>
                <p:endSync evt="end" delay="0">
                  <p:rtn val="all"/>
                </p:endSync>
                <p:childTnLst>
                  <p:par>
                    <p:cTn id="286" fill="hold">
                      <p:stCondLst>
                        <p:cond delay="0"/>
                      </p:stCondLst>
                      <p:childTnLst>
                        <p:par>
                          <p:cTn id="287" fill="hold">
                            <p:stCondLst>
                              <p:cond delay="0"/>
                            </p:stCondLst>
                            <p:childTnLst>
                              <p:par>
                                <p:cTn id="288" presetID="26" presetClass="emph" presetSubtype="0" fill="hold" nodeType="clickEffect">
                                  <p:stCondLst>
                                    <p:cond delay="0"/>
                                  </p:stCondLst>
                                  <p:childTnLst>
                                    <p:animEffect transition="out" filter="fade">
                                      <p:cBhvr>
                                        <p:cTn id="289" dur="500" tmFilter="0, 0; .2, .5; .8, .5; 1, 0"/>
                                        <p:tgtEl>
                                          <p:spTgt spid="21"/>
                                        </p:tgtEl>
                                      </p:cBhvr>
                                    </p:animEffect>
                                    <p:animScale>
                                      <p:cBhvr>
                                        <p:cTn id="290" dur="250" autoRev="1" fill="hold"/>
                                        <p:tgtEl>
                                          <p:spTgt spid="21"/>
                                        </p:tgtEl>
                                      </p:cBhvr>
                                      <p:by x="105000" y="105000"/>
                                    </p:animScale>
                                  </p:childTnLst>
                                  <p:subTnLst>
                                    <p:audio>
                                      <p:cMediaNode>
                                        <p:cTn display="0" masterRel="sameClick">
                                          <p:stCondLst>
                                            <p:cond evt="begin" delay="0">
                                              <p:tn val="288"/>
                                            </p:cond>
                                          </p:stCondLst>
                                          <p:endCondLst>
                                            <p:cond evt="onStopAudio" delay="0">
                                              <p:tgtEl>
                                                <p:sldTgt/>
                                              </p:tgtEl>
                                            </p:cond>
                                          </p:endCondLst>
                                        </p:cTn>
                                        <p:tgtEl>
                                          <p:sndTgt r:embed="rId18" name="click.wav"/>
                                        </p:tgtEl>
                                      </p:cMediaNode>
                                    </p:audio>
                                  </p:subTnLst>
                                </p:cTn>
                              </p:par>
                            </p:childTnLst>
                          </p:cTn>
                        </p:par>
                        <p:par>
                          <p:cTn id="291" fill="hold">
                            <p:stCondLst>
                              <p:cond delay="500"/>
                            </p:stCondLst>
                            <p:childTnLst>
                              <p:par>
                                <p:cTn id="292" presetID="1" presetClass="mediacall" presetSubtype="0" fill="hold" nodeType="afterEffect">
                                  <p:stCondLst>
                                    <p:cond delay="0"/>
                                  </p:stCondLst>
                                  <p:childTnLst>
                                    <p:cmd type="call" cmd="playFrom(0.0)">
                                      <p:cBhvr>
                                        <p:cTn id="293" dur="4995" fill="hold"/>
                                        <p:tgtEl>
                                          <p:spTgt spid="7"/>
                                        </p:tgtEl>
                                      </p:cBhvr>
                                    </p:cmd>
                                  </p:childTnLst>
                                </p:cTn>
                              </p:par>
                              <p:par>
                                <p:cTn id="294" presetID="1" presetClass="entr" presetSubtype="0" fill="hold" nodeType="withEffect">
                                  <p:stCondLst>
                                    <p:cond delay="0"/>
                                  </p:stCondLst>
                                  <p:childTnLst>
                                    <p:set>
                                      <p:cBhvr>
                                        <p:cTn id="295" dur="1" fill="hold">
                                          <p:stCondLst>
                                            <p:cond delay="0"/>
                                          </p:stCondLst>
                                        </p:cTn>
                                        <p:tgtEl>
                                          <p:spTgt spid="13"/>
                                        </p:tgtEl>
                                        <p:attrNameLst>
                                          <p:attrName>style.visibility</p:attrName>
                                        </p:attrNameLst>
                                      </p:cBhvr>
                                      <p:to>
                                        <p:strVal val="visible"/>
                                      </p:to>
                                    </p:set>
                                  </p:childTnLst>
                                </p:cTn>
                              </p:par>
                              <p:par>
                                <p:cTn id="296" presetID="63" presetClass="path" presetSubtype="0" accel="50000" decel="50000" fill="hold" nodeType="withEffect">
                                  <p:stCondLst>
                                    <p:cond delay="0"/>
                                  </p:stCondLst>
                                  <p:childTnLst>
                                    <p:animMotion origin="layout" path="M 6.25E-7 -4.81481E-6 L 0.16093 -4.81481E-6 " pathEditMode="relative" rAng="0" ptsTypes="AA">
                                      <p:cBhvr>
                                        <p:cTn id="297" dur="500" fill="hold"/>
                                        <p:tgtEl>
                                          <p:spTgt spid="14"/>
                                        </p:tgtEl>
                                        <p:attrNameLst>
                                          <p:attrName>ppt_x</p:attrName>
                                          <p:attrName>ppt_y</p:attrName>
                                        </p:attrNameLst>
                                      </p:cBhvr>
                                      <p:rCtr x="7956" y="0"/>
                                    </p:animMotion>
                                  </p:childTnLst>
                                </p:cTn>
                              </p:par>
                              <p:par>
                                <p:cTn id="298" presetID="10" presetClass="exit" presetSubtype="0" fill="hold" nodeType="withEffect">
                                  <p:stCondLst>
                                    <p:cond delay="0"/>
                                  </p:stCondLst>
                                  <p:childTnLst>
                                    <p:animEffect transition="out" filter="fade">
                                      <p:cBhvr>
                                        <p:cTn id="299" dur="500"/>
                                        <p:tgtEl>
                                          <p:spTgt spid="31"/>
                                        </p:tgtEl>
                                      </p:cBhvr>
                                    </p:animEffect>
                                    <p:set>
                                      <p:cBhvr>
                                        <p:cTn id="300" dur="1" fill="hold">
                                          <p:stCondLst>
                                            <p:cond delay="499"/>
                                          </p:stCondLst>
                                        </p:cTn>
                                        <p:tgtEl>
                                          <p:spTgt spid="31"/>
                                        </p:tgtEl>
                                        <p:attrNameLst>
                                          <p:attrName>style.visibility</p:attrName>
                                        </p:attrNameLst>
                                      </p:cBhvr>
                                      <p:to>
                                        <p:strVal val="hidden"/>
                                      </p:to>
                                    </p:set>
                                  </p:childTnLst>
                                </p:cTn>
                              </p:par>
                              <p:par>
                                <p:cTn id="301" presetID="10" presetClass="exit" presetSubtype="0" fill="hold" nodeType="withEffect">
                                  <p:stCondLst>
                                    <p:cond delay="0"/>
                                  </p:stCondLst>
                                  <p:childTnLst>
                                    <p:animEffect transition="out" filter="fade">
                                      <p:cBhvr>
                                        <p:cTn id="302" dur="500"/>
                                        <p:tgtEl>
                                          <p:spTgt spid="12"/>
                                        </p:tgtEl>
                                      </p:cBhvr>
                                    </p:animEffect>
                                    <p:set>
                                      <p:cBhvr>
                                        <p:cTn id="303" dur="1" fill="hold">
                                          <p:stCondLst>
                                            <p:cond delay="499"/>
                                          </p:stCondLst>
                                        </p:cTn>
                                        <p:tgtEl>
                                          <p:spTgt spid="12"/>
                                        </p:tgtEl>
                                        <p:attrNameLst>
                                          <p:attrName>style.visibility</p:attrName>
                                        </p:attrNameLst>
                                      </p:cBhvr>
                                      <p:to>
                                        <p:strVal val="hidden"/>
                                      </p:to>
                                    </p:set>
                                  </p:childTnLst>
                                </p:cTn>
                              </p:par>
                              <p:par>
                                <p:cTn id="304" presetID="10" presetClass="exit" presetSubtype="0" fill="hold" nodeType="withEffect">
                                  <p:stCondLst>
                                    <p:cond delay="0"/>
                                  </p:stCondLst>
                                  <p:childTnLst>
                                    <p:animEffect transition="out" filter="fade">
                                      <p:cBhvr>
                                        <p:cTn id="305" dur="500"/>
                                        <p:tgtEl>
                                          <p:spTgt spid="2"/>
                                        </p:tgtEl>
                                      </p:cBhvr>
                                    </p:animEffect>
                                    <p:set>
                                      <p:cBhvr>
                                        <p:cTn id="306" dur="1" fill="hold">
                                          <p:stCondLst>
                                            <p:cond delay="499"/>
                                          </p:stCondLst>
                                        </p:cTn>
                                        <p:tgtEl>
                                          <p:spTgt spid="2"/>
                                        </p:tgtEl>
                                        <p:attrNameLst>
                                          <p:attrName>style.visibility</p:attrName>
                                        </p:attrNameLst>
                                      </p:cBhvr>
                                      <p:to>
                                        <p:strVal val="hidden"/>
                                      </p:to>
                                    </p:set>
                                  </p:childTnLst>
                                </p:cTn>
                              </p:par>
                              <p:par>
                                <p:cTn id="307" presetID="10" presetClass="exit" presetSubtype="0" fill="hold" nodeType="withEffect">
                                  <p:stCondLst>
                                    <p:cond delay="0"/>
                                  </p:stCondLst>
                                  <p:childTnLst>
                                    <p:animEffect transition="out" filter="fade">
                                      <p:cBhvr>
                                        <p:cTn id="308" dur="500"/>
                                        <p:tgtEl>
                                          <p:spTgt spid="16"/>
                                        </p:tgtEl>
                                      </p:cBhvr>
                                    </p:animEffect>
                                    <p:set>
                                      <p:cBhvr>
                                        <p:cTn id="309" dur="1" fill="hold">
                                          <p:stCondLst>
                                            <p:cond delay="499"/>
                                          </p:stCondLst>
                                        </p:cTn>
                                        <p:tgtEl>
                                          <p:spTgt spid="16"/>
                                        </p:tgtEl>
                                        <p:attrNameLst>
                                          <p:attrName>style.visibility</p:attrName>
                                        </p:attrNameLst>
                                      </p:cBhvr>
                                      <p:to>
                                        <p:strVal val="hidden"/>
                                      </p:to>
                                    </p:set>
                                  </p:childTnLst>
                                </p:cTn>
                              </p:par>
                              <p:par>
                                <p:cTn id="310" presetID="10" presetClass="exit" presetSubtype="0" fill="hold" nodeType="withEffect">
                                  <p:stCondLst>
                                    <p:cond delay="0"/>
                                  </p:stCondLst>
                                  <p:childTnLst>
                                    <p:animEffect transition="out" filter="fade">
                                      <p:cBhvr>
                                        <p:cTn id="311" dur="500"/>
                                        <p:tgtEl>
                                          <p:spTgt spid="15"/>
                                        </p:tgtEl>
                                      </p:cBhvr>
                                    </p:animEffect>
                                    <p:set>
                                      <p:cBhvr>
                                        <p:cTn id="312" dur="1" fill="hold">
                                          <p:stCondLst>
                                            <p:cond delay="499"/>
                                          </p:stCondLst>
                                        </p:cTn>
                                        <p:tgtEl>
                                          <p:spTgt spid="15"/>
                                        </p:tgtEl>
                                        <p:attrNameLst>
                                          <p:attrName>style.visibility</p:attrName>
                                        </p:attrNameLst>
                                      </p:cBhvr>
                                      <p:to>
                                        <p:strVal val="hidden"/>
                                      </p:to>
                                    </p:set>
                                  </p:childTnLst>
                                </p:cTn>
                              </p:par>
                              <p:par>
                                <p:cTn id="313" presetID="10" presetClass="exit" presetSubtype="0" fill="hold" nodeType="withEffect">
                                  <p:stCondLst>
                                    <p:cond delay="0"/>
                                  </p:stCondLst>
                                  <p:childTnLst>
                                    <p:animEffect transition="out" filter="fade">
                                      <p:cBhvr>
                                        <p:cTn id="314" dur="500"/>
                                        <p:tgtEl>
                                          <p:spTgt spid="18"/>
                                        </p:tgtEl>
                                      </p:cBhvr>
                                    </p:animEffect>
                                    <p:set>
                                      <p:cBhvr>
                                        <p:cTn id="315" dur="1" fill="hold">
                                          <p:stCondLst>
                                            <p:cond delay="499"/>
                                          </p:stCondLst>
                                        </p:cTn>
                                        <p:tgtEl>
                                          <p:spTgt spid="18"/>
                                        </p:tgtEl>
                                        <p:attrNameLst>
                                          <p:attrName>style.visibility</p:attrName>
                                        </p:attrNameLst>
                                      </p:cBhvr>
                                      <p:to>
                                        <p:strVal val="hidden"/>
                                      </p:to>
                                    </p:set>
                                  </p:childTnLst>
                                </p:cTn>
                              </p:par>
                              <p:par>
                                <p:cTn id="316" presetID="10" presetClass="exit" presetSubtype="0" fill="hold" nodeType="withEffect">
                                  <p:stCondLst>
                                    <p:cond delay="0"/>
                                  </p:stCondLst>
                                  <p:childTnLst>
                                    <p:animEffect transition="out" filter="fade">
                                      <p:cBhvr>
                                        <p:cTn id="317" dur="500"/>
                                        <p:tgtEl>
                                          <p:spTgt spid="20"/>
                                        </p:tgtEl>
                                      </p:cBhvr>
                                    </p:animEffect>
                                    <p:set>
                                      <p:cBhvr>
                                        <p:cTn id="318" dur="1" fill="hold">
                                          <p:stCondLst>
                                            <p:cond delay="499"/>
                                          </p:stCondLst>
                                        </p:cTn>
                                        <p:tgtEl>
                                          <p:spTgt spid="20"/>
                                        </p:tgtEl>
                                        <p:attrNameLst>
                                          <p:attrName>style.visibility</p:attrName>
                                        </p:attrNameLst>
                                      </p:cBhvr>
                                      <p:to>
                                        <p:strVal val="hidden"/>
                                      </p:to>
                                    </p:set>
                                  </p:childTnLst>
                                </p:cTn>
                              </p:par>
                              <p:par>
                                <p:cTn id="319" presetID="10" presetClass="exit" presetSubtype="0" fill="hold" nodeType="withEffect">
                                  <p:stCondLst>
                                    <p:cond delay="0"/>
                                  </p:stCondLst>
                                  <p:childTnLst>
                                    <p:animEffect transition="out" filter="fade">
                                      <p:cBhvr>
                                        <p:cTn id="320" dur="500"/>
                                        <p:tgtEl>
                                          <p:spTgt spid="17"/>
                                        </p:tgtEl>
                                      </p:cBhvr>
                                    </p:animEffect>
                                    <p:set>
                                      <p:cBhvr>
                                        <p:cTn id="321" dur="1" fill="hold">
                                          <p:stCondLst>
                                            <p:cond delay="499"/>
                                          </p:stCondLst>
                                        </p:cTn>
                                        <p:tgtEl>
                                          <p:spTgt spid="17"/>
                                        </p:tgtEl>
                                        <p:attrNameLst>
                                          <p:attrName>style.visibility</p:attrName>
                                        </p:attrNameLst>
                                      </p:cBhvr>
                                      <p:to>
                                        <p:strVal val="hidden"/>
                                      </p:to>
                                    </p:set>
                                  </p:childTnLst>
                                </p:cTn>
                              </p:par>
                              <p:par>
                                <p:cTn id="322" presetID="10" presetClass="exit" presetSubtype="0" fill="hold" nodeType="withEffect">
                                  <p:stCondLst>
                                    <p:cond delay="0"/>
                                  </p:stCondLst>
                                  <p:childTnLst>
                                    <p:animEffect transition="out" filter="fade">
                                      <p:cBhvr>
                                        <p:cTn id="323" dur="500"/>
                                        <p:tgtEl>
                                          <p:spTgt spid="21"/>
                                        </p:tgtEl>
                                      </p:cBhvr>
                                    </p:animEffect>
                                    <p:set>
                                      <p:cBhvr>
                                        <p:cTn id="324" dur="1" fill="hold">
                                          <p:stCondLst>
                                            <p:cond delay="499"/>
                                          </p:stCondLst>
                                        </p:cTn>
                                        <p:tgtEl>
                                          <p:spTgt spid="21"/>
                                        </p:tgtEl>
                                        <p:attrNameLst>
                                          <p:attrName>style.visibility</p:attrName>
                                        </p:attrNameLst>
                                      </p:cBhvr>
                                      <p:to>
                                        <p:strVal val="hidden"/>
                                      </p:to>
                                    </p:set>
                                  </p:childTnLst>
                                </p:cTn>
                              </p:par>
                              <p:par>
                                <p:cTn id="325" presetID="10" presetClass="exit" presetSubtype="0" fill="hold" nodeType="withEffect">
                                  <p:stCondLst>
                                    <p:cond delay="0"/>
                                  </p:stCondLst>
                                  <p:childTnLst>
                                    <p:animEffect transition="out" filter="fade">
                                      <p:cBhvr>
                                        <p:cTn id="326" dur="500"/>
                                        <p:tgtEl>
                                          <p:spTgt spid="19"/>
                                        </p:tgtEl>
                                      </p:cBhvr>
                                    </p:animEffect>
                                    <p:set>
                                      <p:cBhvr>
                                        <p:cTn id="327" dur="1" fill="hold">
                                          <p:stCondLst>
                                            <p:cond delay="499"/>
                                          </p:stCondLst>
                                        </p:cTn>
                                        <p:tgtEl>
                                          <p:spTgt spid="19"/>
                                        </p:tgtEl>
                                        <p:attrNameLst>
                                          <p:attrName>style.visibility</p:attrName>
                                        </p:attrNameLst>
                                      </p:cBhvr>
                                      <p:to>
                                        <p:strVal val="hidden"/>
                                      </p:to>
                                    </p:set>
                                  </p:childTnLst>
                                </p:cTn>
                              </p:par>
                              <p:par>
                                <p:cTn id="328" presetID="10" presetClass="exit" presetSubtype="0" fill="hold" nodeType="withEffect">
                                  <p:stCondLst>
                                    <p:cond delay="0"/>
                                  </p:stCondLst>
                                  <p:childTnLst>
                                    <p:animEffect transition="out" filter="fade">
                                      <p:cBhvr>
                                        <p:cTn id="329" dur="500"/>
                                        <p:tgtEl>
                                          <p:spTgt spid="4"/>
                                        </p:tgtEl>
                                      </p:cBhvr>
                                    </p:animEffect>
                                    <p:set>
                                      <p:cBhvr>
                                        <p:cTn id="330" dur="1" fill="hold">
                                          <p:stCondLst>
                                            <p:cond delay="499"/>
                                          </p:stCondLst>
                                        </p:cTn>
                                        <p:tgtEl>
                                          <p:spTgt spid="4"/>
                                        </p:tgtEl>
                                        <p:attrNameLst>
                                          <p:attrName>style.visibility</p:attrName>
                                        </p:attrNameLst>
                                      </p:cBhvr>
                                      <p:to>
                                        <p:strVal val="hidden"/>
                                      </p:to>
                                    </p:set>
                                  </p:childTnLst>
                                </p:cTn>
                              </p:par>
                              <p:par>
                                <p:cTn id="331" presetID="10" presetClass="exit" presetSubtype="0" fill="hold" nodeType="withEffect">
                                  <p:stCondLst>
                                    <p:cond delay="0"/>
                                  </p:stCondLst>
                                  <p:childTnLst>
                                    <p:animEffect transition="out" filter="fade">
                                      <p:cBhvr>
                                        <p:cTn id="332" dur="500"/>
                                        <p:tgtEl>
                                          <p:spTgt spid="6"/>
                                        </p:tgtEl>
                                      </p:cBhvr>
                                    </p:animEffect>
                                    <p:set>
                                      <p:cBhvr>
                                        <p:cTn id="333" dur="1" fill="hold">
                                          <p:stCondLst>
                                            <p:cond delay="499"/>
                                          </p:stCondLst>
                                        </p:cTn>
                                        <p:tgtEl>
                                          <p:spTgt spid="6"/>
                                        </p:tgtEl>
                                        <p:attrNameLst>
                                          <p:attrName>style.visibility</p:attrName>
                                        </p:attrNameLst>
                                      </p:cBhvr>
                                      <p:to>
                                        <p:strVal val="hidden"/>
                                      </p:to>
                                    </p:set>
                                  </p:childTnLst>
                                </p:cTn>
                              </p:par>
                            </p:childTnLst>
                          </p:cTn>
                        </p:par>
                      </p:childTnLst>
                    </p:cTn>
                  </p:par>
                </p:childTnLst>
              </p:cTn>
              <p:nextCondLst>
                <p:cond evt="onClick" delay="0">
                  <p:tgtEl>
                    <p:spTgt spid="21"/>
                  </p:tgtEl>
                </p:cond>
              </p:nextCondLst>
            </p:seq>
            <p:audio>
              <p:cMediaNode vol="80000">
                <p:cTn id="334" fill="hold" display="0">
                  <p:stCondLst>
                    <p:cond delay="indefinite"/>
                  </p:stCondLst>
                  <p:endCondLst>
                    <p:cond evt="onStopAudio" delay="0">
                      <p:tgtEl>
                        <p:sldTgt/>
                      </p:tgtEl>
                    </p:cond>
                  </p:endCondLst>
                </p:cTn>
                <p:tgtEl>
                  <p:spTgt spid="7"/>
                </p:tgtEl>
              </p:cMediaNode>
            </p:audio>
            <p:audio>
              <p:cMediaNode vol="80000">
                <p:cTn id="335" fill="hold" display="0">
                  <p:stCondLst>
                    <p:cond delay="indefinite"/>
                  </p:stCondLst>
                  <p:endCondLst>
                    <p:cond evt="onStopAudio" delay="0">
                      <p:tgtEl>
                        <p:sldTgt/>
                      </p:tgtEl>
                    </p:cond>
                  </p:endCondLst>
                </p:cTn>
                <p:tgtEl>
                  <p:spTgt spid="22"/>
                </p:tgtEl>
              </p:cMediaNode>
            </p:audio>
            <p:seq concurrent="1" nextAc="seek">
              <p:cTn id="336" restart="whenNotActive" fill="hold" evtFilter="cancelBubble" nodeType="interactiveSeq">
                <p:stCondLst>
                  <p:cond evt="onClick" delay="0">
                    <p:tgtEl>
                      <p:spTgt spid="44"/>
                    </p:tgtEl>
                  </p:cond>
                </p:stCondLst>
                <p:endSync evt="end" delay="0">
                  <p:rtn val="all"/>
                </p:endSync>
                <p:childTnLst>
                  <p:par>
                    <p:cTn id="337" fill="hold">
                      <p:stCondLst>
                        <p:cond delay="0"/>
                      </p:stCondLst>
                      <p:childTnLst>
                        <p:par>
                          <p:cTn id="338" fill="hold">
                            <p:stCondLst>
                              <p:cond delay="0"/>
                            </p:stCondLst>
                            <p:childTnLst>
                              <p:par>
                                <p:cTn id="339" presetID="26" presetClass="emph" presetSubtype="0" fill="hold" nodeType="clickEffect">
                                  <p:stCondLst>
                                    <p:cond delay="0"/>
                                  </p:stCondLst>
                                  <p:childTnLst>
                                    <p:animEffect transition="out" filter="fade">
                                      <p:cBhvr>
                                        <p:cTn id="340" dur="500" tmFilter="0, 0; .2, .5; .8, .5; 1, 0"/>
                                        <p:tgtEl>
                                          <p:spTgt spid="44"/>
                                        </p:tgtEl>
                                      </p:cBhvr>
                                    </p:animEffect>
                                    <p:animScale>
                                      <p:cBhvr>
                                        <p:cTn id="341" dur="250" autoRev="1" fill="hold"/>
                                        <p:tgtEl>
                                          <p:spTgt spid="44"/>
                                        </p:tgtEl>
                                      </p:cBhvr>
                                      <p:by x="105000" y="105000"/>
                                    </p:animScale>
                                  </p:childTnLst>
                                  <p:subTnLst>
                                    <p:audio>
                                      <p:cMediaNode>
                                        <p:cTn display="0" masterRel="sameClick">
                                          <p:stCondLst>
                                            <p:cond evt="begin" delay="0">
                                              <p:tn val="339"/>
                                            </p:cond>
                                          </p:stCondLst>
                                          <p:endCondLst>
                                            <p:cond evt="onStopAudio" delay="0">
                                              <p:tgtEl>
                                                <p:sldTgt/>
                                              </p:tgtEl>
                                            </p:cond>
                                          </p:endCondLst>
                                        </p:cTn>
                                        <p:tgtEl>
                                          <p:sndTgt r:embed="rId18" name="click.wav"/>
                                        </p:tgtEl>
                                      </p:cMediaNode>
                                    </p:audio>
                                  </p:subTnLst>
                                </p:cTn>
                              </p:par>
                            </p:childTnLst>
                          </p:cTn>
                        </p:par>
                      </p:childTnLst>
                    </p:cTn>
                  </p:par>
                </p:childTnLst>
              </p:cTn>
              <p:nextCondLst>
                <p:cond evt="onClick" delay="0">
                  <p:tgtEl>
                    <p:spTgt spid="44"/>
                  </p:tgtEl>
                </p:cond>
              </p:nextCondLst>
            </p:seq>
            <p:seq concurrent="1" nextAc="seek">
              <p:cTn id="342" restart="whenNotActive" fill="hold" evtFilter="cancelBubble" nodeType="interactiveSeq">
                <p:stCondLst>
                  <p:cond evt="onClick" delay="0">
                    <p:tgtEl>
                      <p:spTgt spid="42"/>
                    </p:tgtEl>
                  </p:cond>
                </p:stCondLst>
                <p:endSync evt="end" delay="0">
                  <p:rtn val="all"/>
                </p:endSync>
                <p:childTnLst>
                  <p:par>
                    <p:cTn id="343" fill="hold">
                      <p:stCondLst>
                        <p:cond delay="0"/>
                      </p:stCondLst>
                      <p:childTnLst>
                        <p:par>
                          <p:cTn id="344" fill="hold">
                            <p:stCondLst>
                              <p:cond delay="0"/>
                            </p:stCondLst>
                            <p:childTnLst>
                              <p:par>
                                <p:cTn id="345" presetID="26" presetClass="emph" presetSubtype="0" fill="hold" nodeType="clickEffect">
                                  <p:stCondLst>
                                    <p:cond delay="0"/>
                                  </p:stCondLst>
                                  <p:childTnLst>
                                    <p:animEffect transition="out" filter="fade">
                                      <p:cBhvr>
                                        <p:cTn id="346" dur="500" tmFilter="0, 0; .2, .5; .8, .5; 1, 0"/>
                                        <p:tgtEl>
                                          <p:spTgt spid="42"/>
                                        </p:tgtEl>
                                      </p:cBhvr>
                                    </p:animEffect>
                                    <p:animScale>
                                      <p:cBhvr>
                                        <p:cTn id="347" dur="250" autoRev="1" fill="hold"/>
                                        <p:tgtEl>
                                          <p:spTgt spid="42"/>
                                        </p:tgtEl>
                                      </p:cBhvr>
                                      <p:by x="105000" y="105000"/>
                                    </p:animScale>
                                  </p:childTnLst>
                                  <p:subTnLst>
                                    <p:audio>
                                      <p:cMediaNode>
                                        <p:cTn display="0" masterRel="sameClick">
                                          <p:stCondLst>
                                            <p:cond evt="begin" delay="0">
                                              <p:tn val="345"/>
                                            </p:cond>
                                          </p:stCondLst>
                                          <p:endCondLst>
                                            <p:cond evt="onStopAudio" delay="0">
                                              <p:tgtEl>
                                                <p:sldTgt/>
                                              </p:tgtEl>
                                            </p:cond>
                                          </p:endCondLst>
                                        </p:cTn>
                                        <p:tgtEl>
                                          <p:sndTgt r:embed="rId18" name="click.wav"/>
                                        </p:tgtEl>
                                      </p:cMediaNode>
                                    </p:audio>
                                  </p:subTnLst>
                                </p:cTn>
                              </p:par>
                            </p:childTnLst>
                          </p:cTn>
                        </p:par>
                      </p:childTnLst>
                    </p:cTn>
                  </p:par>
                </p:childTnLst>
              </p:cTn>
              <p:nextCondLst>
                <p:cond evt="onClick" delay="0">
                  <p:tgtEl>
                    <p:spTgt spid="42"/>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4000500"/>
            <a:ext cx="18288000" cy="14480756"/>
          </a:xfrm>
          <a:custGeom>
            <a:avLst/>
            <a:gdLst/>
            <a:ahLst/>
            <a:cxnLst/>
            <a:rect l="l" t="t" r="r" b="b"/>
            <a:pathLst>
              <a:path w="18288000" h="14480756">
                <a:moveTo>
                  <a:pt x="0" y="0"/>
                </a:moveTo>
                <a:lnTo>
                  <a:pt x="18288000" y="0"/>
                </a:lnTo>
                <a:lnTo>
                  <a:pt x="18288000" y="14480756"/>
                </a:lnTo>
                <a:lnTo>
                  <a:pt x="0" y="14480756"/>
                </a:lnTo>
                <a:lnTo>
                  <a:pt x="0" y="0"/>
                </a:lnTo>
                <a:close/>
              </a:path>
            </a:pathLst>
          </a:custGeom>
          <a:blipFill>
            <a:blip r:embed="rId1"/>
            <a:stretch>
              <a:fillRect t="-17365" b="-8926"/>
            </a:stretch>
          </a:blipFill>
        </p:spPr>
      </p:sp>
      <p:grpSp>
        <p:nvGrpSpPr>
          <p:cNvPr id="3" name="Group 3"/>
          <p:cNvGrpSpPr/>
          <p:nvPr/>
        </p:nvGrpSpPr>
        <p:grpSpPr>
          <a:xfrm rot="-73154">
            <a:off x="1919730" y="3720663"/>
            <a:ext cx="3916322" cy="1766249"/>
            <a:chOff x="0" y="0"/>
            <a:chExt cx="1557617" cy="702480"/>
          </a:xfrm>
        </p:grpSpPr>
        <p:sp>
          <p:nvSpPr>
            <p:cNvPr id="4" name="Freeform 4"/>
            <p:cNvSpPr/>
            <p:nvPr/>
          </p:nvSpPr>
          <p:spPr>
            <a:xfrm>
              <a:off x="0" y="0"/>
              <a:ext cx="1557617" cy="702480"/>
            </a:xfrm>
            <a:custGeom>
              <a:avLst/>
              <a:gdLst/>
              <a:ahLst/>
              <a:cxnLst/>
              <a:rect l="l" t="t" r="r" b="b"/>
              <a:pathLst>
                <a:path w="1557617" h="702480">
                  <a:moveTo>
                    <a:pt x="0" y="0"/>
                  </a:moveTo>
                  <a:lnTo>
                    <a:pt x="1557617" y="0"/>
                  </a:lnTo>
                  <a:lnTo>
                    <a:pt x="1557617" y="702480"/>
                  </a:lnTo>
                  <a:lnTo>
                    <a:pt x="0" y="702480"/>
                  </a:lnTo>
                  <a:close/>
                </a:path>
              </a:pathLst>
            </a:custGeom>
            <a:solidFill>
              <a:srgbClr val="92FD7C"/>
            </a:solidFill>
          </p:spPr>
        </p:sp>
        <p:sp>
          <p:nvSpPr>
            <p:cNvPr id="5" name="TextBox 5"/>
            <p:cNvSpPr txBox="1"/>
            <p:nvPr/>
          </p:nvSpPr>
          <p:spPr>
            <a:xfrm>
              <a:off x="0" y="-38100"/>
              <a:ext cx="812800" cy="850900"/>
            </a:xfrm>
            <a:prstGeom prst="rect">
              <a:avLst/>
            </a:prstGeom>
          </p:spPr>
          <p:txBody>
            <a:bodyPr lIns="50800" tIns="50800" rIns="50800" bIns="50800" rtlCol="0" anchor="ctr"/>
            <a:lstStyle/>
            <a:p>
              <a:pPr algn="ctr">
                <a:lnSpc>
                  <a:spcPts val="2660"/>
                </a:lnSpc>
                <a:spcBef>
                  <a:spcPct val="0"/>
                </a:spcBef>
              </a:pPr>
            </a:p>
          </p:txBody>
        </p:sp>
      </p:grpSp>
      <p:sp>
        <p:nvSpPr>
          <p:cNvPr id="6" name="Freeform 6"/>
          <p:cNvSpPr/>
          <p:nvPr/>
        </p:nvSpPr>
        <p:spPr>
          <a:xfrm>
            <a:off x="2014746" y="6222983"/>
            <a:ext cx="4379776" cy="525573"/>
          </a:xfrm>
          <a:custGeom>
            <a:avLst/>
            <a:gdLst/>
            <a:ahLst/>
            <a:cxnLst/>
            <a:rect l="l" t="t" r="r" b="b"/>
            <a:pathLst>
              <a:path w="4379776" h="525573">
                <a:moveTo>
                  <a:pt x="0" y="0"/>
                </a:moveTo>
                <a:lnTo>
                  <a:pt x="4379776" y="0"/>
                </a:lnTo>
                <a:lnTo>
                  <a:pt x="4379776" y="525573"/>
                </a:lnTo>
                <a:lnTo>
                  <a:pt x="0" y="52557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Freeform 7"/>
          <p:cNvSpPr/>
          <p:nvPr/>
        </p:nvSpPr>
        <p:spPr>
          <a:xfrm>
            <a:off x="5175516" y="252232"/>
            <a:ext cx="1365320" cy="1196516"/>
          </a:xfrm>
          <a:custGeom>
            <a:avLst/>
            <a:gdLst/>
            <a:ahLst/>
            <a:cxnLst/>
            <a:rect l="l" t="t" r="r" b="b"/>
            <a:pathLst>
              <a:path w="1365320" h="1196516">
                <a:moveTo>
                  <a:pt x="0" y="0"/>
                </a:moveTo>
                <a:lnTo>
                  <a:pt x="1365320" y="0"/>
                </a:lnTo>
                <a:lnTo>
                  <a:pt x="1365320" y="1196516"/>
                </a:lnTo>
                <a:lnTo>
                  <a:pt x="0" y="119651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rot="111496">
            <a:off x="7011210" y="1018013"/>
            <a:ext cx="10598195" cy="8092100"/>
          </a:xfrm>
          <a:custGeom>
            <a:avLst/>
            <a:gdLst/>
            <a:ahLst/>
            <a:cxnLst/>
            <a:rect l="l" t="t" r="r" b="b"/>
            <a:pathLst>
              <a:path w="9934498" h="8092100">
                <a:moveTo>
                  <a:pt x="0" y="0"/>
                </a:moveTo>
                <a:lnTo>
                  <a:pt x="9934498" y="0"/>
                </a:lnTo>
                <a:lnTo>
                  <a:pt x="9934498" y="8092101"/>
                </a:lnTo>
                <a:lnTo>
                  <a:pt x="0" y="809210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9" name="Freeform 9"/>
          <p:cNvSpPr/>
          <p:nvPr/>
        </p:nvSpPr>
        <p:spPr>
          <a:xfrm>
            <a:off x="6714505" y="7655483"/>
            <a:ext cx="3437458" cy="2481220"/>
          </a:xfrm>
          <a:custGeom>
            <a:avLst/>
            <a:gdLst/>
            <a:ahLst/>
            <a:cxnLst/>
            <a:rect l="l" t="t" r="r" b="b"/>
            <a:pathLst>
              <a:path w="3437458" h="2481220">
                <a:moveTo>
                  <a:pt x="0" y="0"/>
                </a:moveTo>
                <a:lnTo>
                  <a:pt x="3437458" y="0"/>
                </a:lnTo>
                <a:lnTo>
                  <a:pt x="3437458" y="2481220"/>
                </a:lnTo>
                <a:lnTo>
                  <a:pt x="0" y="248122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0" name="Freeform 10"/>
          <p:cNvSpPr/>
          <p:nvPr/>
        </p:nvSpPr>
        <p:spPr>
          <a:xfrm>
            <a:off x="4737984" y="1778466"/>
            <a:ext cx="2916364" cy="4114800"/>
          </a:xfrm>
          <a:custGeom>
            <a:avLst/>
            <a:gdLst/>
            <a:ahLst/>
            <a:cxnLst/>
            <a:rect l="l" t="t" r="r" b="b"/>
            <a:pathLst>
              <a:path w="2916364" h="4114800">
                <a:moveTo>
                  <a:pt x="0" y="0"/>
                </a:moveTo>
                <a:lnTo>
                  <a:pt x="2916365" y="0"/>
                </a:lnTo>
                <a:lnTo>
                  <a:pt x="2916365"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1" name="TextBox 11"/>
          <p:cNvSpPr txBox="1"/>
          <p:nvPr/>
        </p:nvSpPr>
        <p:spPr>
          <a:xfrm rot="-73154">
            <a:off x="2026786" y="4384595"/>
            <a:ext cx="3588877" cy="742896"/>
          </a:xfrm>
          <a:prstGeom prst="rect">
            <a:avLst/>
          </a:prstGeom>
        </p:spPr>
        <p:txBody>
          <a:bodyPr lIns="0" tIns="0" rIns="0" bIns="0" rtlCol="0" anchor="t">
            <a:spAutoFit/>
          </a:bodyPr>
          <a:lstStyle/>
          <a:p>
            <a:pPr algn="ctr">
              <a:lnSpc>
                <a:spcPts val="5600"/>
              </a:lnSpc>
            </a:pPr>
            <a:r>
              <a:rPr lang="en-US" sz="7000" b="1" dirty="0" err="1">
                <a:solidFill>
                  <a:srgbClr val="090000"/>
                </a:solidFill>
                <a:latin typeface="Arial" panose="020B0604020202020204"/>
              </a:rPr>
              <a:t>Chủ</a:t>
            </a:r>
            <a:r>
              <a:rPr lang="en-US" sz="7000" b="1" dirty="0">
                <a:solidFill>
                  <a:srgbClr val="090000"/>
                </a:solidFill>
                <a:latin typeface="Arial" panose="020B0604020202020204"/>
              </a:rPr>
              <a:t> </a:t>
            </a:r>
            <a:r>
              <a:rPr lang="en-US" sz="7000" b="1" dirty="0" err="1">
                <a:solidFill>
                  <a:srgbClr val="090000"/>
                </a:solidFill>
                <a:latin typeface="Arial" panose="020B0604020202020204"/>
              </a:rPr>
              <a:t>Đề</a:t>
            </a:r>
            <a:endParaRPr lang="en-US" sz="7000" b="1" dirty="0">
              <a:solidFill>
                <a:srgbClr val="090000"/>
              </a:solidFill>
              <a:latin typeface="Arial" panose="020B0604020202020204"/>
            </a:endParaRPr>
          </a:p>
        </p:txBody>
      </p:sp>
      <p:sp>
        <p:nvSpPr>
          <p:cNvPr id="12" name="TextBox 12"/>
          <p:cNvSpPr txBox="1"/>
          <p:nvPr/>
        </p:nvSpPr>
        <p:spPr>
          <a:xfrm rot="84699">
            <a:off x="7831126" y="1369136"/>
            <a:ext cx="9166584" cy="7091685"/>
          </a:xfrm>
          <a:prstGeom prst="rect">
            <a:avLst/>
          </a:prstGeom>
        </p:spPr>
        <p:txBody>
          <a:bodyPr wrap="square" lIns="0" tIns="0" rIns="0" bIns="0" rtlCol="0" anchor="t">
            <a:spAutoFit/>
          </a:bodyPr>
          <a:lstStyle/>
          <a:p>
            <a:pPr marL="685800" indent="-685800" algn="ctr">
              <a:lnSpc>
                <a:spcPts val="7945"/>
              </a:lnSpc>
              <a:buFontTx/>
              <a:buChar char="-"/>
            </a:pPr>
            <a:r>
              <a:rPr lang="en-US" sz="4700" dirty="0" err="1" smtClean="0">
                <a:solidFill>
                  <a:srgbClr val="000000"/>
                </a:solidFill>
                <a:latin typeface="Arial" panose="020B0604020202020204"/>
              </a:rPr>
              <a:t>Phân</a:t>
            </a:r>
            <a:r>
              <a:rPr lang="en-US" sz="4700" dirty="0" smtClean="0">
                <a:solidFill>
                  <a:srgbClr val="000000"/>
                </a:solidFill>
                <a:latin typeface="Arial" panose="020B0604020202020204"/>
              </a:rPr>
              <a:t> </a:t>
            </a:r>
            <a:r>
              <a:rPr lang="en-US" sz="4700" dirty="0" err="1">
                <a:solidFill>
                  <a:srgbClr val="000000"/>
                </a:solidFill>
                <a:latin typeface="Arial" panose="020B0604020202020204"/>
              </a:rPr>
              <a:t>tích</a:t>
            </a:r>
            <a:r>
              <a:rPr lang="en-US" sz="4700" dirty="0">
                <a:solidFill>
                  <a:srgbClr val="000000"/>
                </a:solidFill>
                <a:latin typeface="Arial" panose="020B0604020202020204"/>
              </a:rPr>
              <a:t> </a:t>
            </a:r>
            <a:r>
              <a:rPr lang="en-US" sz="4700" dirty="0" err="1">
                <a:solidFill>
                  <a:srgbClr val="000000"/>
                </a:solidFill>
                <a:latin typeface="Arial" panose="020B0604020202020204"/>
              </a:rPr>
              <a:t>chủ</a:t>
            </a:r>
            <a:r>
              <a:rPr lang="en-US" sz="4700" dirty="0">
                <a:solidFill>
                  <a:srgbClr val="000000"/>
                </a:solidFill>
                <a:latin typeface="Arial" panose="020B0604020202020204"/>
              </a:rPr>
              <a:t> </a:t>
            </a:r>
            <a:r>
              <a:rPr lang="en-US" sz="4700" dirty="0" err="1">
                <a:solidFill>
                  <a:srgbClr val="000000"/>
                </a:solidFill>
                <a:latin typeface="Arial" panose="020B0604020202020204"/>
              </a:rPr>
              <a:t>trương</a:t>
            </a:r>
            <a:r>
              <a:rPr lang="en-US" sz="4700" dirty="0">
                <a:solidFill>
                  <a:srgbClr val="000000"/>
                </a:solidFill>
                <a:latin typeface="Arial" panose="020B0604020202020204"/>
              </a:rPr>
              <a:t>, </a:t>
            </a:r>
            <a:r>
              <a:rPr lang="en-US" sz="4700" dirty="0" err="1">
                <a:solidFill>
                  <a:srgbClr val="000000"/>
                </a:solidFill>
                <a:latin typeface="Arial" panose="020B0604020202020204"/>
              </a:rPr>
              <a:t>quá</a:t>
            </a:r>
            <a:r>
              <a:rPr lang="en-US" sz="4700" dirty="0">
                <a:solidFill>
                  <a:srgbClr val="000000"/>
                </a:solidFill>
                <a:latin typeface="Arial" panose="020B0604020202020204"/>
              </a:rPr>
              <a:t> </a:t>
            </a:r>
            <a:r>
              <a:rPr lang="en-US" sz="4700" dirty="0" err="1">
                <a:solidFill>
                  <a:srgbClr val="000000"/>
                </a:solidFill>
                <a:latin typeface="Arial" panose="020B0604020202020204"/>
              </a:rPr>
              <a:t>trình</a:t>
            </a:r>
            <a:r>
              <a:rPr lang="en-US" sz="4700" dirty="0">
                <a:solidFill>
                  <a:srgbClr val="000000"/>
                </a:solidFill>
                <a:latin typeface="Arial" panose="020B0604020202020204"/>
              </a:rPr>
              <a:t> </a:t>
            </a:r>
            <a:r>
              <a:rPr lang="en-US" sz="4700" dirty="0" err="1">
                <a:solidFill>
                  <a:srgbClr val="000000"/>
                </a:solidFill>
                <a:latin typeface="Arial" panose="020B0604020202020204"/>
              </a:rPr>
              <a:t>chỉ</a:t>
            </a:r>
            <a:r>
              <a:rPr lang="en-US" sz="4700" dirty="0">
                <a:solidFill>
                  <a:srgbClr val="000000"/>
                </a:solidFill>
                <a:latin typeface="Arial" panose="020B0604020202020204"/>
              </a:rPr>
              <a:t> </a:t>
            </a:r>
            <a:r>
              <a:rPr lang="en-US" sz="4700" dirty="0" err="1">
                <a:solidFill>
                  <a:srgbClr val="000000"/>
                </a:solidFill>
                <a:latin typeface="Arial" panose="020B0604020202020204"/>
              </a:rPr>
              <a:t>đạo</a:t>
            </a:r>
            <a:r>
              <a:rPr lang="en-US" sz="4700" dirty="0">
                <a:solidFill>
                  <a:srgbClr val="000000"/>
                </a:solidFill>
                <a:latin typeface="Arial" panose="020B0604020202020204"/>
              </a:rPr>
              <a:t> </a:t>
            </a:r>
            <a:r>
              <a:rPr lang="en-US" sz="4700" dirty="0" err="1">
                <a:solidFill>
                  <a:srgbClr val="000000"/>
                </a:solidFill>
                <a:latin typeface="Arial" panose="020B0604020202020204"/>
              </a:rPr>
              <a:t>thực</a:t>
            </a:r>
            <a:r>
              <a:rPr lang="en-US" sz="4700" dirty="0">
                <a:solidFill>
                  <a:srgbClr val="000000"/>
                </a:solidFill>
                <a:latin typeface="Arial" panose="020B0604020202020204"/>
              </a:rPr>
              <a:t> </a:t>
            </a:r>
            <a:r>
              <a:rPr lang="en-US" sz="4700" dirty="0" err="1">
                <a:solidFill>
                  <a:srgbClr val="000000"/>
                </a:solidFill>
                <a:latin typeface="Arial" panose="020B0604020202020204"/>
              </a:rPr>
              <a:t>hiện</a:t>
            </a:r>
            <a:r>
              <a:rPr lang="en-US" sz="4700" dirty="0">
                <a:solidFill>
                  <a:srgbClr val="000000"/>
                </a:solidFill>
                <a:latin typeface="Arial" panose="020B0604020202020204"/>
              </a:rPr>
              <a:t> </a:t>
            </a:r>
            <a:r>
              <a:rPr lang="en-US" sz="4700" dirty="0" err="1">
                <a:solidFill>
                  <a:srgbClr val="000000"/>
                </a:solidFill>
                <a:latin typeface="Arial" panose="020B0604020202020204"/>
              </a:rPr>
              <a:t>giữ</a:t>
            </a:r>
            <a:r>
              <a:rPr lang="en-US" sz="4700" dirty="0">
                <a:solidFill>
                  <a:srgbClr val="000000"/>
                </a:solidFill>
                <a:latin typeface="Arial" panose="020B0604020202020204"/>
              </a:rPr>
              <a:t> </a:t>
            </a:r>
            <a:r>
              <a:rPr lang="en-US" sz="4700" dirty="0" err="1">
                <a:solidFill>
                  <a:srgbClr val="000000"/>
                </a:solidFill>
                <a:latin typeface="Arial" panose="020B0604020202020204"/>
              </a:rPr>
              <a:t>vững</a:t>
            </a:r>
            <a:r>
              <a:rPr lang="en-US" sz="4700" dirty="0">
                <a:solidFill>
                  <a:srgbClr val="000000"/>
                </a:solidFill>
                <a:latin typeface="Arial" panose="020B0604020202020204"/>
              </a:rPr>
              <a:t> </a:t>
            </a:r>
            <a:r>
              <a:rPr lang="en-US" sz="4700" dirty="0" err="1" smtClean="0">
                <a:solidFill>
                  <a:srgbClr val="000000"/>
                </a:solidFill>
                <a:latin typeface="Arial" panose="020B0604020202020204"/>
              </a:rPr>
              <a:t>Quốc</a:t>
            </a:r>
            <a:r>
              <a:rPr lang="en-US" sz="4700" dirty="0" smtClean="0">
                <a:solidFill>
                  <a:srgbClr val="000000"/>
                </a:solidFill>
                <a:latin typeface="Arial" panose="020B0604020202020204"/>
              </a:rPr>
              <a:t> </a:t>
            </a:r>
            <a:r>
              <a:rPr lang="en-US" sz="4700" dirty="0" err="1" smtClean="0">
                <a:solidFill>
                  <a:srgbClr val="000000"/>
                </a:solidFill>
                <a:latin typeface="Arial" panose="020B0604020202020204"/>
              </a:rPr>
              <a:t>Phòng</a:t>
            </a:r>
            <a:r>
              <a:rPr lang="en-US" sz="4700" dirty="0" smtClean="0">
                <a:solidFill>
                  <a:srgbClr val="000000"/>
                </a:solidFill>
                <a:latin typeface="Arial" panose="020B0604020202020204"/>
              </a:rPr>
              <a:t> An </a:t>
            </a:r>
            <a:r>
              <a:rPr lang="en-US" sz="4700" dirty="0" err="1" smtClean="0">
                <a:solidFill>
                  <a:srgbClr val="000000"/>
                </a:solidFill>
                <a:latin typeface="Arial" panose="020B0604020202020204"/>
              </a:rPr>
              <a:t>Ninh</a:t>
            </a:r>
            <a:r>
              <a:rPr lang="en-US" sz="4700" dirty="0" smtClean="0">
                <a:solidFill>
                  <a:srgbClr val="000000"/>
                </a:solidFill>
                <a:latin typeface="Arial" panose="020B0604020202020204"/>
              </a:rPr>
              <a:t> </a:t>
            </a:r>
            <a:endParaRPr lang="en-US" sz="4700" dirty="0" smtClean="0">
              <a:solidFill>
                <a:srgbClr val="000000"/>
              </a:solidFill>
              <a:latin typeface="Arial" panose="020B0604020202020204"/>
            </a:endParaRPr>
          </a:p>
          <a:p>
            <a:pPr algn="ctr">
              <a:lnSpc>
                <a:spcPts val="7945"/>
              </a:lnSpc>
            </a:pPr>
            <a:r>
              <a:rPr lang="en-US" sz="4700" dirty="0" err="1" smtClean="0">
                <a:solidFill>
                  <a:srgbClr val="000000"/>
                </a:solidFill>
                <a:latin typeface="Arial" panose="020B0604020202020204"/>
              </a:rPr>
              <a:t>của</a:t>
            </a:r>
            <a:r>
              <a:rPr lang="en-US" sz="4700" dirty="0" smtClean="0">
                <a:solidFill>
                  <a:srgbClr val="000000"/>
                </a:solidFill>
                <a:latin typeface="Arial" panose="020B0604020202020204"/>
              </a:rPr>
              <a:t> </a:t>
            </a:r>
            <a:r>
              <a:rPr lang="en-US" sz="4700" dirty="0" err="1">
                <a:solidFill>
                  <a:srgbClr val="000000"/>
                </a:solidFill>
                <a:latin typeface="Arial" panose="020B0604020202020204"/>
              </a:rPr>
              <a:t>Đảng</a:t>
            </a:r>
            <a:r>
              <a:rPr lang="en-US" sz="4700" dirty="0">
                <a:solidFill>
                  <a:srgbClr val="000000"/>
                </a:solidFill>
                <a:latin typeface="Arial" panose="020B0604020202020204"/>
              </a:rPr>
              <a:t> </a:t>
            </a:r>
            <a:r>
              <a:rPr lang="en-US" sz="4700" dirty="0" err="1">
                <a:solidFill>
                  <a:srgbClr val="000000"/>
                </a:solidFill>
                <a:latin typeface="Arial" panose="020B0604020202020204"/>
              </a:rPr>
              <a:t>Cộng</a:t>
            </a:r>
            <a:r>
              <a:rPr lang="en-US" sz="4700" dirty="0">
                <a:solidFill>
                  <a:srgbClr val="000000"/>
                </a:solidFill>
                <a:latin typeface="Arial" panose="020B0604020202020204"/>
              </a:rPr>
              <a:t> </a:t>
            </a:r>
            <a:r>
              <a:rPr lang="en-US" sz="4700" dirty="0" err="1">
                <a:solidFill>
                  <a:srgbClr val="000000"/>
                </a:solidFill>
                <a:latin typeface="Arial" panose="020B0604020202020204"/>
              </a:rPr>
              <a:t>sản</a:t>
            </a:r>
            <a:r>
              <a:rPr lang="en-US" sz="4700" dirty="0">
                <a:solidFill>
                  <a:srgbClr val="000000"/>
                </a:solidFill>
                <a:latin typeface="Arial" panose="020B0604020202020204"/>
              </a:rPr>
              <a:t> </a:t>
            </a:r>
            <a:r>
              <a:rPr lang="en-US" sz="4700" dirty="0" err="1">
                <a:solidFill>
                  <a:srgbClr val="000000"/>
                </a:solidFill>
                <a:latin typeface="Arial" panose="020B0604020202020204"/>
              </a:rPr>
              <a:t>Việt</a:t>
            </a:r>
            <a:r>
              <a:rPr lang="en-US" sz="4700" dirty="0">
                <a:solidFill>
                  <a:srgbClr val="000000"/>
                </a:solidFill>
                <a:latin typeface="Arial" panose="020B0604020202020204"/>
              </a:rPr>
              <a:t> Nam?</a:t>
            </a:r>
            <a:endParaRPr lang="en-US" sz="4700" dirty="0">
              <a:solidFill>
                <a:srgbClr val="000000"/>
              </a:solidFill>
              <a:latin typeface="Arial" panose="020B0604020202020204"/>
            </a:endParaRPr>
          </a:p>
          <a:p>
            <a:pPr algn="ctr">
              <a:lnSpc>
                <a:spcPts val="7945"/>
              </a:lnSpc>
            </a:pPr>
            <a:r>
              <a:rPr lang="en-US" sz="4700" dirty="0" smtClean="0">
                <a:solidFill>
                  <a:srgbClr val="000000"/>
                </a:solidFill>
                <a:latin typeface="Arial" panose="020B0604020202020204"/>
              </a:rPr>
              <a:t>-</a:t>
            </a:r>
            <a:r>
              <a:rPr lang="en-US" sz="4700" dirty="0" err="1" smtClean="0">
                <a:solidFill>
                  <a:srgbClr val="000000"/>
                </a:solidFill>
                <a:latin typeface="Arial" panose="020B0604020202020204"/>
              </a:rPr>
              <a:t>Liên</a:t>
            </a:r>
            <a:r>
              <a:rPr lang="en-US" sz="4700" dirty="0" smtClean="0">
                <a:solidFill>
                  <a:srgbClr val="000000"/>
                </a:solidFill>
                <a:latin typeface="Arial" panose="020B0604020202020204"/>
              </a:rPr>
              <a:t> </a:t>
            </a:r>
            <a:r>
              <a:rPr lang="en-US" sz="4700" dirty="0" err="1">
                <a:solidFill>
                  <a:srgbClr val="000000"/>
                </a:solidFill>
                <a:latin typeface="Arial" panose="020B0604020202020204"/>
              </a:rPr>
              <a:t>hệ</a:t>
            </a:r>
            <a:r>
              <a:rPr lang="en-US" sz="4700" dirty="0">
                <a:solidFill>
                  <a:srgbClr val="000000"/>
                </a:solidFill>
                <a:latin typeface="Arial" panose="020B0604020202020204"/>
              </a:rPr>
              <a:t> </a:t>
            </a:r>
            <a:r>
              <a:rPr lang="en-US" sz="4700" dirty="0" err="1">
                <a:solidFill>
                  <a:srgbClr val="000000"/>
                </a:solidFill>
                <a:latin typeface="Arial" panose="020B0604020202020204"/>
              </a:rPr>
              <a:t>trách</a:t>
            </a:r>
            <a:r>
              <a:rPr lang="en-US" sz="4700" dirty="0">
                <a:solidFill>
                  <a:srgbClr val="000000"/>
                </a:solidFill>
                <a:latin typeface="Arial" panose="020B0604020202020204"/>
              </a:rPr>
              <a:t> </a:t>
            </a:r>
            <a:r>
              <a:rPr lang="en-US" sz="4700" dirty="0" err="1">
                <a:solidFill>
                  <a:srgbClr val="000000"/>
                </a:solidFill>
                <a:latin typeface="Arial" panose="020B0604020202020204"/>
              </a:rPr>
              <a:t>nhiệm</a:t>
            </a:r>
            <a:r>
              <a:rPr lang="en-US" sz="4700" dirty="0">
                <a:solidFill>
                  <a:srgbClr val="000000"/>
                </a:solidFill>
                <a:latin typeface="Arial" panose="020B0604020202020204"/>
              </a:rPr>
              <a:t> </a:t>
            </a:r>
            <a:r>
              <a:rPr lang="en-US" sz="4700" dirty="0" err="1" smtClean="0">
                <a:solidFill>
                  <a:srgbClr val="000000"/>
                </a:solidFill>
                <a:latin typeface="Arial" panose="020B0604020202020204"/>
              </a:rPr>
              <a:t>của</a:t>
            </a:r>
            <a:endParaRPr lang="en-US" sz="4700" dirty="0" smtClean="0">
              <a:solidFill>
                <a:srgbClr val="000000"/>
              </a:solidFill>
              <a:latin typeface="Arial" panose="020B0604020202020204"/>
            </a:endParaRPr>
          </a:p>
          <a:p>
            <a:pPr algn="ctr">
              <a:lnSpc>
                <a:spcPts val="7945"/>
              </a:lnSpc>
            </a:pPr>
            <a:r>
              <a:rPr lang="en-US" sz="4700" dirty="0" smtClean="0">
                <a:solidFill>
                  <a:srgbClr val="000000"/>
                </a:solidFill>
                <a:latin typeface="Arial" panose="020B0604020202020204"/>
              </a:rPr>
              <a:t> </a:t>
            </a:r>
            <a:r>
              <a:rPr lang="en-US" sz="4700" dirty="0" err="1">
                <a:solidFill>
                  <a:srgbClr val="000000"/>
                </a:solidFill>
                <a:latin typeface="Arial" panose="020B0604020202020204"/>
              </a:rPr>
              <a:t>nhóm</a:t>
            </a:r>
            <a:r>
              <a:rPr lang="en-US" sz="4700" dirty="0">
                <a:solidFill>
                  <a:srgbClr val="000000"/>
                </a:solidFill>
                <a:latin typeface="Arial" panose="020B0604020202020204"/>
              </a:rPr>
              <a:t> </a:t>
            </a:r>
            <a:r>
              <a:rPr lang="en-US" sz="4700" dirty="0" err="1">
                <a:solidFill>
                  <a:srgbClr val="000000"/>
                </a:solidFill>
                <a:latin typeface="Arial" panose="020B0604020202020204"/>
              </a:rPr>
              <a:t>sinh</a:t>
            </a:r>
            <a:r>
              <a:rPr lang="en-US" sz="4700" dirty="0">
                <a:solidFill>
                  <a:srgbClr val="000000"/>
                </a:solidFill>
                <a:latin typeface="Arial" panose="020B0604020202020204"/>
              </a:rPr>
              <a:t> </a:t>
            </a:r>
            <a:r>
              <a:rPr lang="en-US" sz="4700" dirty="0" err="1">
                <a:solidFill>
                  <a:srgbClr val="000000"/>
                </a:solidFill>
                <a:latin typeface="Arial" panose="020B0604020202020204"/>
              </a:rPr>
              <a:t>viên</a:t>
            </a:r>
            <a:endParaRPr lang="en-US" sz="4700" dirty="0">
              <a:solidFill>
                <a:srgbClr val="000000"/>
              </a:solidFill>
              <a:latin typeface="Arial" panose="020B0604020202020204"/>
            </a:endParaRPr>
          </a:p>
          <a:p>
            <a:pPr algn="ctr">
              <a:lnSpc>
                <a:spcPts val="7945"/>
              </a:lnSpc>
            </a:pPr>
            <a:endParaRPr lang="en-US" sz="4700" dirty="0">
              <a:solidFill>
                <a:srgbClr val="000000"/>
              </a:solidFill>
              <a:latin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par>
                                <p:cTn id="14" presetID="10" presetClass="entr" presetSubtype="0" fill="hold"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par>
                                <p:cTn id="17" presetID="10"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par>
                                <p:cTn id="28" presetID="10" presetClass="entr" presetSubtype="0" fill="hold" nodeType="with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Picture 35"/>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5354" y="0"/>
            <a:ext cx="18303005" cy="13071902"/>
          </a:xfrm>
          <a:prstGeom prst="rect">
            <a:avLst/>
          </a:prstGeom>
        </p:spPr>
      </p:pic>
      <p:pic>
        <p:nvPicPr>
          <p:cNvPr id="7" name="Picture 6"/>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742050" y="1351125"/>
            <a:ext cx="5780598" cy="7953137"/>
          </a:xfrm>
          <a:prstGeom prst="rect">
            <a:avLst/>
          </a:prstGeom>
        </p:spPr>
      </p:pic>
      <p:pic>
        <p:nvPicPr>
          <p:cNvPr id="15" name="Picture 14"/>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7354433" y="6141156"/>
            <a:ext cx="2092631" cy="1434306"/>
          </a:xfrm>
          <a:prstGeom prst="rect">
            <a:avLst/>
          </a:prstGeom>
        </p:spPr>
      </p:pic>
      <p:pic>
        <p:nvPicPr>
          <p:cNvPr id="13" name="Picture 12"/>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6770036" y="7244024"/>
            <a:ext cx="2941211" cy="881090"/>
          </a:xfrm>
          <a:prstGeom prst="rect">
            <a:avLst/>
          </a:prstGeom>
        </p:spPr>
      </p:pic>
      <p:pic>
        <p:nvPicPr>
          <p:cNvPr id="30" name="Picture 29"/>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2128865" y="6141156"/>
            <a:ext cx="2092631" cy="1434306"/>
          </a:xfrm>
          <a:prstGeom prst="rect">
            <a:avLst/>
          </a:prstGeom>
        </p:spPr>
      </p:pic>
      <p:pic>
        <p:nvPicPr>
          <p:cNvPr id="31" name="Picture 30"/>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11544468" y="7244024"/>
            <a:ext cx="2941211" cy="881090"/>
          </a:xfrm>
          <a:prstGeom prst="rect">
            <a:avLst/>
          </a:prstGeom>
        </p:spPr>
      </p:pic>
      <p:pic>
        <p:nvPicPr>
          <p:cNvPr id="33" name="Picture 32"/>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4293556" y="7591475"/>
            <a:ext cx="2092631" cy="1434306"/>
          </a:xfrm>
          <a:prstGeom prst="rect">
            <a:avLst/>
          </a:prstGeom>
        </p:spPr>
      </p:pic>
      <p:pic>
        <p:nvPicPr>
          <p:cNvPr id="34" name="Picture 33"/>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13709159" y="8694342"/>
            <a:ext cx="2941211" cy="881090"/>
          </a:xfrm>
          <a:prstGeom prst="rect">
            <a:avLst/>
          </a:prstGeom>
        </p:spPr>
      </p:pic>
      <p:pic>
        <p:nvPicPr>
          <p:cNvPr id="16" name="Picture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904724" y="8873510"/>
            <a:ext cx="1143924" cy="1149504"/>
          </a:xfrm>
          <a:prstGeom prst="rect">
            <a:avLst/>
          </a:prstGeom>
        </p:spPr>
      </p:pic>
      <p:pic>
        <p:nvPicPr>
          <p:cNvPr id="27" name="Picture 26"/>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9613581" y="7553262"/>
            <a:ext cx="2092631" cy="1434306"/>
          </a:xfrm>
          <a:prstGeom prst="rect">
            <a:avLst/>
          </a:prstGeom>
        </p:spPr>
      </p:pic>
      <p:pic>
        <p:nvPicPr>
          <p:cNvPr id="28" name="Picture 27"/>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9029184" y="8656130"/>
            <a:ext cx="2941211" cy="881090"/>
          </a:xfrm>
          <a:prstGeom prst="rect">
            <a:avLst/>
          </a:prstGeom>
        </p:spPr>
      </p:pic>
      <p:pic>
        <p:nvPicPr>
          <p:cNvPr id="10" name="Picture 9"/>
          <p:cNvPicPr>
            <a:picLocks noChangeAspect="1"/>
          </p:cNvPicPr>
          <p:nvPr/>
        </p:nvPicPr>
        <p:blipFill>
          <a:blip r:embed="rId6"/>
          <a:stretch>
            <a:fillRect/>
          </a:stretch>
        </p:blipFill>
        <p:spPr>
          <a:xfrm>
            <a:off x="0" y="10277861"/>
            <a:ext cx="18288000" cy="9140"/>
          </a:xfrm>
          <a:prstGeom prst="rect">
            <a:avLst/>
          </a:prstGeom>
        </p:spPr>
      </p:pic>
      <p:sp>
        <p:nvSpPr>
          <p:cNvPr id="4" name="TextBox 3"/>
          <p:cNvSpPr txBox="1"/>
          <p:nvPr/>
        </p:nvSpPr>
        <p:spPr>
          <a:xfrm flipH="1">
            <a:off x="7699585" y="2069807"/>
            <a:ext cx="9610401" cy="1938020"/>
          </a:xfrm>
          <a:prstGeom prst="rect">
            <a:avLst/>
          </a:prstGeom>
          <a:noFill/>
        </p:spPr>
        <p:txBody>
          <a:bodyPr wrap="square" rtlCol="0">
            <a:spAutoFit/>
          </a:bodyPr>
          <a:lstStyle/>
          <a:p>
            <a:r>
              <a:rPr lang="en-US" sz="12000" dirty="0" smtClean="0">
                <a:ln w="38100">
                  <a:solidFill>
                    <a:srgbClr val="5AAD2A"/>
                  </a:solidFill>
                </a:ln>
                <a:solidFill>
                  <a:srgbClr val="FFAD12"/>
                </a:solidFill>
                <a:effectLst>
                  <a:outerShdw blurRad="38100" dist="38100" dir="2700000" algn="tl">
                    <a:srgbClr val="000000">
                      <a:alpha val="43137"/>
                    </a:srgbClr>
                  </a:outerShdw>
                </a:effectLst>
                <a:latin typeface="Fredoka One" panose="020B0704020202020204" pitchFamily="2" charset="0"/>
              </a:rPr>
              <a:t>Thank you</a:t>
            </a:r>
            <a:endParaRPr lang="en-US" sz="12000" dirty="0">
              <a:ln w="38100">
                <a:solidFill>
                  <a:srgbClr val="5AAD2A"/>
                </a:solidFill>
              </a:ln>
              <a:solidFill>
                <a:srgbClr val="FFAD12"/>
              </a:solidFill>
              <a:effectLst>
                <a:outerShdw blurRad="38100" dist="38100" dir="2700000" algn="tl">
                  <a:srgbClr val="000000">
                    <a:alpha val="43137"/>
                  </a:srgbClr>
                </a:outerShdw>
              </a:effectLst>
              <a:latin typeface="Fredoka One" panose="020B0704020202020204" pitchFamily="2" charset="0"/>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53" presetClass="entr" presetSubtype="16"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p:cTn id="11" dur="500" fill="hold"/>
                                        <p:tgtEl>
                                          <p:spTgt spid="16"/>
                                        </p:tgtEl>
                                        <p:attrNameLst>
                                          <p:attrName>ppt_w</p:attrName>
                                        </p:attrNameLst>
                                      </p:cBhvr>
                                      <p:tavLst>
                                        <p:tav tm="0">
                                          <p:val>
                                            <p:fltVal val="0"/>
                                          </p:val>
                                        </p:tav>
                                        <p:tav tm="100000">
                                          <p:val>
                                            <p:strVal val="#ppt_w"/>
                                          </p:val>
                                        </p:tav>
                                      </p:tavLst>
                                    </p:anim>
                                    <p:anim calcmode="lin" valueType="num">
                                      <p:cBhvr>
                                        <p:cTn id="12" dur="500" fill="hold"/>
                                        <p:tgtEl>
                                          <p:spTgt spid="16"/>
                                        </p:tgtEl>
                                        <p:attrNameLst>
                                          <p:attrName>ppt_h</p:attrName>
                                        </p:attrNameLst>
                                      </p:cBhvr>
                                      <p:tavLst>
                                        <p:tav tm="0">
                                          <p:val>
                                            <p:fltVal val="0"/>
                                          </p:val>
                                        </p:tav>
                                        <p:tav tm="100000">
                                          <p:val>
                                            <p:strVal val="#ppt_h"/>
                                          </p:val>
                                        </p:tav>
                                      </p:tavLst>
                                    </p:anim>
                                    <p:animEffect transition="in" filter="fade">
                                      <p:cBhvr>
                                        <p:cTn id="13" dur="500"/>
                                        <p:tgtEl>
                                          <p:spTgt spid="16"/>
                                        </p:tgtEl>
                                      </p:cBhvr>
                                    </p:animEffect>
                                  </p:childTnLst>
                                </p:cTn>
                              </p:par>
                            </p:childTnLst>
                          </p:cTn>
                        </p:par>
                        <p:par>
                          <p:cTn id="14" fill="hold">
                            <p:stCondLst>
                              <p:cond delay="500"/>
                            </p:stCondLst>
                            <p:childTnLst>
                              <p:par>
                                <p:cTn id="15" presetID="32" presetClass="emph" presetSubtype="0" repeatCount="indefinite" fill="hold" nodeType="afterEffect">
                                  <p:stCondLst>
                                    <p:cond delay="0"/>
                                  </p:stCondLst>
                                  <p:childTnLst>
                                    <p:animRot by="120000">
                                      <p:cBhvr>
                                        <p:cTn id="16" dur="200" fill="hold">
                                          <p:stCondLst>
                                            <p:cond delay="0"/>
                                          </p:stCondLst>
                                        </p:cTn>
                                        <p:tgtEl>
                                          <p:spTgt spid="15"/>
                                        </p:tgtEl>
                                        <p:attrNameLst>
                                          <p:attrName>r</p:attrName>
                                        </p:attrNameLst>
                                      </p:cBhvr>
                                    </p:animRot>
                                    <p:animRot by="-240000">
                                      <p:cBhvr>
                                        <p:cTn id="17" dur="400" fill="hold">
                                          <p:stCondLst>
                                            <p:cond delay="400"/>
                                          </p:stCondLst>
                                        </p:cTn>
                                        <p:tgtEl>
                                          <p:spTgt spid="15"/>
                                        </p:tgtEl>
                                        <p:attrNameLst>
                                          <p:attrName>r</p:attrName>
                                        </p:attrNameLst>
                                      </p:cBhvr>
                                    </p:animRot>
                                    <p:animRot by="240000">
                                      <p:cBhvr>
                                        <p:cTn id="18" dur="400" fill="hold">
                                          <p:stCondLst>
                                            <p:cond delay="800"/>
                                          </p:stCondLst>
                                        </p:cTn>
                                        <p:tgtEl>
                                          <p:spTgt spid="15"/>
                                        </p:tgtEl>
                                        <p:attrNameLst>
                                          <p:attrName>r</p:attrName>
                                        </p:attrNameLst>
                                      </p:cBhvr>
                                    </p:animRot>
                                    <p:animRot by="-240000">
                                      <p:cBhvr>
                                        <p:cTn id="19" dur="400" fill="hold">
                                          <p:stCondLst>
                                            <p:cond delay="1200"/>
                                          </p:stCondLst>
                                        </p:cTn>
                                        <p:tgtEl>
                                          <p:spTgt spid="15"/>
                                        </p:tgtEl>
                                        <p:attrNameLst>
                                          <p:attrName>r</p:attrName>
                                        </p:attrNameLst>
                                      </p:cBhvr>
                                    </p:animRot>
                                    <p:animRot by="120000">
                                      <p:cBhvr>
                                        <p:cTn id="20" dur="400" fill="hold">
                                          <p:stCondLst>
                                            <p:cond delay="1600"/>
                                          </p:stCondLst>
                                        </p:cTn>
                                        <p:tgtEl>
                                          <p:spTgt spid="15"/>
                                        </p:tgtEl>
                                        <p:attrNameLst>
                                          <p:attrName>r</p:attrName>
                                        </p:attrNameLst>
                                      </p:cBhvr>
                                    </p:animRot>
                                  </p:childTnLst>
                                </p:cTn>
                              </p:par>
                              <p:par>
                                <p:cTn id="21" presetID="32" presetClass="emph" presetSubtype="0" repeatCount="indefinite" fill="hold" nodeType="withEffect">
                                  <p:stCondLst>
                                    <p:cond delay="0"/>
                                  </p:stCondLst>
                                  <p:childTnLst>
                                    <p:animRot by="120000">
                                      <p:cBhvr>
                                        <p:cTn id="22" dur="200" fill="hold">
                                          <p:stCondLst>
                                            <p:cond delay="0"/>
                                          </p:stCondLst>
                                        </p:cTn>
                                        <p:tgtEl>
                                          <p:spTgt spid="27"/>
                                        </p:tgtEl>
                                        <p:attrNameLst>
                                          <p:attrName>r</p:attrName>
                                        </p:attrNameLst>
                                      </p:cBhvr>
                                    </p:animRot>
                                    <p:animRot by="-240000">
                                      <p:cBhvr>
                                        <p:cTn id="23" dur="400" fill="hold">
                                          <p:stCondLst>
                                            <p:cond delay="400"/>
                                          </p:stCondLst>
                                        </p:cTn>
                                        <p:tgtEl>
                                          <p:spTgt spid="27"/>
                                        </p:tgtEl>
                                        <p:attrNameLst>
                                          <p:attrName>r</p:attrName>
                                        </p:attrNameLst>
                                      </p:cBhvr>
                                    </p:animRot>
                                    <p:animRot by="240000">
                                      <p:cBhvr>
                                        <p:cTn id="24" dur="400" fill="hold">
                                          <p:stCondLst>
                                            <p:cond delay="800"/>
                                          </p:stCondLst>
                                        </p:cTn>
                                        <p:tgtEl>
                                          <p:spTgt spid="27"/>
                                        </p:tgtEl>
                                        <p:attrNameLst>
                                          <p:attrName>r</p:attrName>
                                        </p:attrNameLst>
                                      </p:cBhvr>
                                    </p:animRot>
                                    <p:animRot by="-240000">
                                      <p:cBhvr>
                                        <p:cTn id="25" dur="400" fill="hold">
                                          <p:stCondLst>
                                            <p:cond delay="1200"/>
                                          </p:stCondLst>
                                        </p:cTn>
                                        <p:tgtEl>
                                          <p:spTgt spid="27"/>
                                        </p:tgtEl>
                                        <p:attrNameLst>
                                          <p:attrName>r</p:attrName>
                                        </p:attrNameLst>
                                      </p:cBhvr>
                                    </p:animRot>
                                    <p:animRot by="120000">
                                      <p:cBhvr>
                                        <p:cTn id="26" dur="400" fill="hold">
                                          <p:stCondLst>
                                            <p:cond delay="1600"/>
                                          </p:stCondLst>
                                        </p:cTn>
                                        <p:tgtEl>
                                          <p:spTgt spid="27"/>
                                        </p:tgtEl>
                                        <p:attrNameLst>
                                          <p:attrName>r</p:attrName>
                                        </p:attrNameLst>
                                      </p:cBhvr>
                                    </p:animRot>
                                  </p:childTnLst>
                                </p:cTn>
                              </p:par>
                              <p:par>
                                <p:cTn id="27" presetID="32" presetClass="emph" presetSubtype="0" repeatCount="indefinite" fill="hold" nodeType="withEffect">
                                  <p:stCondLst>
                                    <p:cond delay="0"/>
                                  </p:stCondLst>
                                  <p:childTnLst>
                                    <p:animRot by="120000">
                                      <p:cBhvr>
                                        <p:cTn id="28" dur="200" fill="hold">
                                          <p:stCondLst>
                                            <p:cond delay="0"/>
                                          </p:stCondLst>
                                        </p:cTn>
                                        <p:tgtEl>
                                          <p:spTgt spid="30"/>
                                        </p:tgtEl>
                                        <p:attrNameLst>
                                          <p:attrName>r</p:attrName>
                                        </p:attrNameLst>
                                      </p:cBhvr>
                                    </p:animRot>
                                    <p:animRot by="-240000">
                                      <p:cBhvr>
                                        <p:cTn id="29" dur="400" fill="hold">
                                          <p:stCondLst>
                                            <p:cond delay="400"/>
                                          </p:stCondLst>
                                        </p:cTn>
                                        <p:tgtEl>
                                          <p:spTgt spid="30"/>
                                        </p:tgtEl>
                                        <p:attrNameLst>
                                          <p:attrName>r</p:attrName>
                                        </p:attrNameLst>
                                      </p:cBhvr>
                                    </p:animRot>
                                    <p:animRot by="240000">
                                      <p:cBhvr>
                                        <p:cTn id="30" dur="400" fill="hold">
                                          <p:stCondLst>
                                            <p:cond delay="800"/>
                                          </p:stCondLst>
                                        </p:cTn>
                                        <p:tgtEl>
                                          <p:spTgt spid="30"/>
                                        </p:tgtEl>
                                        <p:attrNameLst>
                                          <p:attrName>r</p:attrName>
                                        </p:attrNameLst>
                                      </p:cBhvr>
                                    </p:animRot>
                                    <p:animRot by="-240000">
                                      <p:cBhvr>
                                        <p:cTn id="31" dur="400" fill="hold">
                                          <p:stCondLst>
                                            <p:cond delay="1200"/>
                                          </p:stCondLst>
                                        </p:cTn>
                                        <p:tgtEl>
                                          <p:spTgt spid="30"/>
                                        </p:tgtEl>
                                        <p:attrNameLst>
                                          <p:attrName>r</p:attrName>
                                        </p:attrNameLst>
                                      </p:cBhvr>
                                    </p:animRot>
                                    <p:animRot by="120000">
                                      <p:cBhvr>
                                        <p:cTn id="32" dur="400" fill="hold">
                                          <p:stCondLst>
                                            <p:cond delay="1600"/>
                                          </p:stCondLst>
                                        </p:cTn>
                                        <p:tgtEl>
                                          <p:spTgt spid="30"/>
                                        </p:tgtEl>
                                        <p:attrNameLst>
                                          <p:attrName>r</p:attrName>
                                        </p:attrNameLst>
                                      </p:cBhvr>
                                    </p:animRot>
                                  </p:childTnLst>
                                </p:cTn>
                              </p:par>
                              <p:par>
                                <p:cTn id="33" presetID="32" presetClass="emph" presetSubtype="0" repeatCount="indefinite" fill="hold" nodeType="withEffect">
                                  <p:stCondLst>
                                    <p:cond delay="0"/>
                                  </p:stCondLst>
                                  <p:childTnLst>
                                    <p:animRot by="120000">
                                      <p:cBhvr>
                                        <p:cTn id="34" dur="200" fill="hold">
                                          <p:stCondLst>
                                            <p:cond delay="0"/>
                                          </p:stCondLst>
                                        </p:cTn>
                                        <p:tgtEl>
                                          <p:spTgt spid="33"/>
                                        </p:tgtEl>
                                        <p:attrNameLst>
                                          <p:attrName>r</p:attrName>
                                        </p:attrNameLst>
                                      </p:cBhvr>
                                    </p:animRot>
                                    <p:animRot by="-240000">
                                      <p:cBhvr>
                                        <p:cTn id="35" dur="400" fill="hold">
                                          <p:stCondLst>
                                            <p:cond delay="400"/>
                                          </p:stCondLst>
                                        </p:cTn>
                                        <p:tgtEl>
                                          <p:spTgt spid="33"/>
                                        </p:tgtEl>
                                        <p:attrNameLst>
                                          <p:attrName>r</p:attrName>
                                        </p:attrNameLst>
                                      </p:cBhvr>
                                    </p:animRot>
                                    <p:animRot by="240000">
                                      <p:cBhvr>
                                        <p:cTn id="36" dur="400" fill="hold">
                                          <p:stCondLst>
                                            <p:cond delay="800"/>
                                          </p:stCondLst>
                                        </p:cTn>
                                        <p:tgtEl>
                                          <p:spTgt spid="33"/>
                                        </p:tgtEl>
                                        <p:attrNameLst>
                                          <p:attrName>r</p:attrName>
                                        </p:attrNameLst>
                                      </p:cBhvr>
                                    </p:animRot>
                                    <p:animRot by="-240000">
                                      <p:cBhvr>
                                        <p:cTn id="37" dur="400" fill="hold">
                                          <p:stCondLst>
                                            <p:cond delay="1200"/>
                                          </p:stCondLst>
                                        </p:cTn>
                                        <p:tgtEl>
                                          <p:spTgt spid="33"/>
                                        </p:tgtEl>
                                        <p:attrNameLst>
                                          <p:attrName>r</p:attrName>
                                        </p:attrNameLst>
                                      </p:cBhvr>
                                    </p:animRot>
                                    <p:animRot by="120000">
                                      <p:cBhvr>
                                        <p:cTn id="38" dur="400" fill="hold">
                                          <p:stCondLst>
                                            <p:cond delay="1600"/>
                                          </p:stCondLst>
                                        </p:cTn>
                                        <p:tgtEl>
                                          <p:spTgt spid="3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seq concurrent="1" nextAc="seek">
              <p:cTn id="39" restart="whenNotActive" fill="hold" evtFilter="cancelBubble" nodeType="interactiveSeq">
                <p:stCondLst>
                  <p:cond evt="onClick" delay="0">
                    <p:tgtEl>
                      <p:spTgt spid="16"/>
                    </p:tgtEl>
                  </p:cond>
                </p:stCondLst>
                <p:endSync evt="end" delay="0">
                  <p:rtn val="all"/>
                </p:endSync>
                <p:childTnLst>
                  <p:par>
                    <p:cTn id="40" fill="hold">
                      <p:stCondLst>
                        <p:cond delay="0"/>
                      </p:stCondLst>
                      <p:childTnLst>
                        <p:par>
                          <p:cTn id="41" fill="hold">
                            <p:stCondLst>
                              <p:cond delay="0"/>
                            </p:stCondLst>
                            <p:childTnLst>
                              <p:par>
                                <p:cTn id="42" presetID="26" presetClass="emph" presetSubtype="0" fill="hold" nodeType="clickEffect">
                                  <p:stCondLst>
                                    <p:cond delay="0"/>
                                  </p:stCondLst>
                                  <p:childTnLst>
                                    <p:animEffect transition="out" filter="fade">
                                      <p:cBhvr>
                                        <p:cTn id="43" dur="500" tmFilter="0, 0; .2, .5; .8, .5; 1, 0"/>
                                        <p:tgtEl>
                                          <p:spTgt spid="16"/>
                                        </p:tgtEl>
                                      </p:cBhvr>
                                    </p:animEffect>
                                    <p:animScale>
                                      <p:cBhvr>
                                        <p:cTn id="44" dur="250" autoRev="1" fill="hold"/>
                                        <p:tgtEl>
                                          <p:spTgt spid="16"/>
                                        </p:tgtEl>
                                      </p:cBhvr>
                                      <p:by x="105000" y="105000"/>
                                    </p:animScale>
                                  </p:childTnLst>
                                </p:cTn>
                              </p:par>
                            </p:childTnLst>
                          </p:cTn>
                        </p:par>
                      </p:childTnLst>
                    </p:cTn>
                  </p:par>
                  <p:par>
                    <p:cTn id="45" fill="hold">
                      <p:stCondLst>
                        <p:cond delay="indefinite"/>
                      </p:stCondLst>
                      <p:childTnLst>
                        <p:par>
                          <p:cTn id="46" fill="hold">
                            <p:stCondLst>
                              <p:cond delay="0"/>
                            </p:stCondLst>
                            <p:childTnLst>
                              <p:par>
                                <p:cTn id="47" presetID="26" presetClass="emph" presetSubtype="0" fill="hold" nodeType="clickEffect">
                                  <p:stCondLst>
                                    <p:cond delay="0"/>
                                  </p:stCondLst>
                                  <p:childTnLst>
                                    <p:animEffect transition="out" filter="fade">
                                      <p:cBhvr>
                                        <p:cTn id="48" dur="500" tmFilter="0, 0; .2, .5; .8, .5; 1, 0"/>
                                        <p:tgtEl>
                                          <p:spTgt spid="16"/>
                                        </p:tgtEl>
                                      </p:cBhvr>
                                    </p:animEffect>
                                    <p:animScale>
                                      <p:cBhvr>
                                        <p:cTn id="49" dur="250" autoRev="1" fill="hold"/>
                                        <p:tgtEl>
                                          <p:spTgt spid="16"/>
                                        </p:tgtEl>
                                      </p:cBhvr>
                                      <p:by x="105000" y="105000"/>
                                    </p:animScale>
                                  </p:childTnLst>
                                </p:cTn>
                              </p:par>
                            </p:childTnLst>
                          </p:cTn>
                        </p:par>
                      </p:childTnLst>
                    </p:cTn>
                  </p:par>
                </p:childTnLst>
              </p:cTn>
              <p:nextCondLst>
                <p:cond evt="onClick" delay="0">
                  <p:tgtEl>
                    <p:spTgt spid="16"/>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4000500"/>
            <a:ext cx="18288000" cy="14480756"/>
          </a:xfrm>
          <a:custGeom>
            <a:avLst/>
            <a:gdLst/>
            <a:ahLst/>
            <a:cxnLst/>
            <a:rect l="l" t="t" r="r" b="b"/>
            <a:pathLst>
              <a:path w="18288000" h="14480756">
                <a:moveTo>
                  <a:pt x="0" y="0"/>
                </a:moveTo>
                <a:lnTo>
                  <a:pt x="18288000" y="0"/>
                </a:lnTo>
                <a:lnTo>
                  <a:pt x="18288000" y="14480756"/>
                </a:lnTo>
                <a:lnTo>
                  <a:pt x="0" y="14480756"/>
                </a:lnTo>
                <a:lnTo>
                  <a:pt x="0" y="0"/>
                </a:lnTo>
                <a:close/>
              </a:path>
            </a:pathLst>
          </a:custGeom>
          <a:blipFill>
            <a:blip r:embed="rId1"/>
            <a:stretch>
              <a:fillRect t="-17365" b="-8926"/>
            </a:stretch>
          </a:blipFill>
        </p:spPr>
      </p:sp>
      <p:grpSp>
        <p:nvGrpSpPr>
          <p:cNvPr id="3" name="Group 3"/>
          <p:cNvGrpSpPr/>
          <p:nvPr/>
        </p:nvGrpSpPr>
        <p:grpSpPr>
          <a:xfrm>
            <a:off x="4812041" y="834274"/>
            <a:ext cx="8807531" cy="1486451"/>
            <a:chOff x="0" y="0"/>
            <a:chExt cx="3160986" cy="533481"/>
          </a:xfrm>
        </p:grpSpPr>
        <p:sp>
          <p:nvSpPr>
            <p:cNvPr id="4" name="Freeform 4"/>
            <p:cNvSpPr/>
            <p:nvPr/>
          </p:nvSpPr>
          <p:spPr>
            <a:xfrm>
              <a:off x="0" y="0"/>
              <a:ext cx="3160986" cy="533481"/>
            </a:xfrm>
            <a:custGeom>
              <a:avLst/>
              <a:gdLst/>
              <a:ahLst/>
              <a:cxnLst/>
              <a:rect l="l" t="t" r="r" b="b"/>
              <a:pathLst>
                <a:path w="3160986" h="533481">
                  <a:moveTo>
                    <a:pt x="0" y="0"/>
                  </a:moveTo>
                  <a:lnTo>
                    <a:pt x="3160986" y="0"/>
                  </a:lnTo>
                  <a:lnTo>
                    <a:pt x="3160986" y="533481"/>
                  </a:lnTo>
                  <a:lnTo>
                    <a:pt x="0" y="533481"/>
                  </a:lnTo>
                  <a:close/>
                </a:path>
              </a:pathLst>
            </a:custGeom>
            <a:solidFill>
              <a:srgbClr val="FFFFFF"/>
            </a:solidFill>
          </p:spPr>
        </p:sp>
        <p:sp>
          <p:nvSpPr>
            <p:cNvPr id="5" name="TextBox 5"/>
            <p:cNvSpPr txBox="1"/>
            <p:nvPr/>
          </p:nvSpPr>
          <p:spPr>
            <a:xfrm>
              <a:off x="0" y="-38100"/>
              <a:ext cx="812800" cy="850900"/>
            </a:xfrm>
            <a:prstGeom prst="rect">
              <a:avLst/>
            </a:prstGeom>
          </p:spPr>
          <p:txBody>
            <a:bodyPr lIns="50800" tIns="50800" rIns="50800" bIns="50800" rtlCol="0" anchor="ctr"/>
            <a:lstStyle/>
            <a:p>
              <a:pPr algn="ctr">
                <a:lnSpc>
                  <a:spcPts val="2660"/>
                </a:lnSpc>
                <a:spcBef>
                  <a:spcPct val="0"/>
                </a:spcBef>
              </a:pPr>
            </a:p>
          </p:txBody>
        </p:sp>
      </p:grpSp>
      <p:sp>
        <p:nvSpPr>
          <p:cNvPr id="6" name="TextBox 6"/>
          <p:cNvSpPr txBox="1"/>
          <p:nvPr/>
        </p:nvSpPr>
        <p:spPr>
          <a:xfrm>
            <a:off x="5753504" y="1474689"/>
            <a:ext cx="7420142" cy="620811"/>
          </a:xfrm>
          <a:prstGeom prst="rect">
            <a:avLst/>
          </a:prstGeom>
        </p:spPr>
        <p:txBody>
          <a:bodyPr lIns="0" tIns="0" rIns="0" bIns="0" rtlCol="0" anchor="t">
            <a:spAutoFit/>
          </a:bodyPr>
          <a:lstStyle/>
          <a:p>
            <a:pPr algn="ctr">
              <a:lnSpc>
                <a:spcPts val="4260"/>
              </a:lnSpc>
            </a:pPr>
            <a:r>
              <a:rPr lang="en-US" sz="7100" b="1" dirty="0" err="1">
                <a:solidFill>
                  <a:srgbClr val="090000"/>
                </a:solidFill>
                <a:latin typeface="Arial" panose="020B0604020202020204"/>
              </a:rPr>
              <a:t>Nội</a:t>
            </a:r>
            <a:r>
              <a:rPr lang="en-US" sz="7100" b="1" dirty="0">
                <a:solidFill>
                  <a:srgbClr val="090000"/>
                </a:solidFill>
                <a:latin typeface="Arial" panose="020B0604020202020204"/>
              </a:rPr>
              <a:t> dung</a:t>
            </a:r>
            <a:endParaRPr lang="en-US" sz="7100" b="1" dirty="0">
              <a:solidFill>
                <a:srgbClr val="090000"/>
              </a:solidFill>
              <a:latin typeface="Arial" panose="020B0604020202020204"/>
            </a:endParaRPr>
          </a:p>
        </p:txBody>
      </p:sp>
      <p:sp>
        <p:nvSpPr>
          <p:cNvPr id="9" name="Freeform 9"/>
          <p:cNvSpPr/>
          <p:nvPr/>
        </p:nvSpPr>
        <p:spPr>
          <a:xfrm>
            <a:off x="15690572" y="2382737"/>
            <a:ext cx="526428" cy="605722"/>
          </a:xfrm>
          <a:custGeom>
            <a:avLst/>
            <a:gdLst/>
            <a:ahLst/>
            <a:cxnLst/>
            <a:rect l="l" t="t" r="r" b="b"/>
            <a:pathLst>
              <a:path w="526428" h="605722">
                <a:moveTo>
                  <a:pt x="0" y="0"/>
                </a:moveTo>
                <a:lnTo>
                  <a:pt x="526427" y="0"/>
                </a:lnTo>
                <a:lnTo>
                  <a:pt x="526427" y="605722"/>
                </a:lnTo>
                <a:lnTo>
                  <a:pt x="0" y="60572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0" name="Freeform 10"/>
          <p:cNvSpPr/>
          <p:nvPr/>
        </p:nvSpPr>
        <p:spPr>
          <a:xfrm>
            <a:off x="678667" y="2532653"/>
            <a:ext cx="724015" cy="833071"/>
          </a:xfrm>
          <a:custGeom>
            <a:avLst/>
            <a:gdLst/>
            <a:ahLst/>
            <a:cxnLst/>
            <a:rect l="l" t="t" r="r" b="b"/>
            <a:pathLst>
              <a:path w="724015" h="833071">
                <a:moveTo>
                  <a:pt x="0" y="0"/>
                </a:moveTo>
                <a:lnTo>
                  <a:pt x="724014" y="0"/>
                </a:lnTo>
                <a:lnTo>
                  <a:pt x="724014" y="833072"/>
                </a:lnTo>
                <a:lnTo>
                  <a:pt x="0" y="83307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1" name="Freeform 11"/>
          <p:cNvSpPr/>
          <p:nvPr/>
        </p:nvSpPr>
        <p:spPr>
          <a:xfrm>
            <a:off x="14935294" y="783029"/>
            <a:ext cx="1314880" cy="1421491"/>
          </a:xfrm>
          <a:custGeom>
            <a:avLst/>
            <a:gdLst/>
            <a:ahLst/>
            <a:cxnLst/>
            <a:rect l="l" t="t" r="r" b="b"/>
            <a:pathLst>
              <a:path w="1314880" h="1421491">
                <a:moveTo>
                  <a:pt x="0" y="0"/>
                </a:moveTo>
                <a:lnTo>
                  <a:pt x="1314879" y="0"/>
                </a:lnTo>
                <a:lnTo>
                  <a:pt x="1314879" y="1421492"/>
                </a:lnTo>
                <a:lnTo>
                  <a:pt x="0" y="142149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2" name="Freeform 12"/>
          <p:cNvSpPr/>
          <p:nvPr/>
        </p:nvSpPr>
        <p:spPr>
          <a:xfrm>
            <a:off x="144712" y="8758590"/>
            <a:ext cx="1257969" cy="1278749"/>
          </a:xfrm>
          <a:custGeom>
            <a:avLst/>
            <a:gdLst/>
            <a:ahLst/>
            <a:cxnLst/>
            <a:rect l="l" t="t" r="r" b="b"/>
            <a:pathLst>
              <a:path w="1257969" h="1278749">
                <a:moveTo>
                  <a:pt x="0" y="0"/>
                </a:moveTo>
                <a:lnTo>
                  <a:pt x="1257969" y="0"/>
                </a:lnTo>
                <a:lnTo>
                  <a:pt x="1257969" y="1278748"/>
                </a:lnTo>
                <a:lnTo>
                  <a:pt x="0" y="127874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13" name="Group 13"/>
          <p:cNvGrpSpPr/>
          <p:nvPr/>
        </p:nvGrpSpPr>
        <p:grpSpPr>
          <a:xfrm>
            <a:off x="1445386" y="3456572"/>
            <a:ext cx="7603369" cy="2405430"/>
            <a:chOff x="28470" y="92402"/>
            <a:chExt cx="10137826" cy="3207241"/>
          </a:xfrm>
        </p:grpSpPr>
        <p:sp>
          <p:nvSpPr>
            <p:cNvPr id="14" name="Freeform 14"/>
            <p:cNvSpPr/>
            <p:nvPr/>
          </p:nvSpPr>
          <p:spPr>
            <a:xfrm rot="62852">
              <a:off x="28470" y="92402"/>
              <a:ext cx="10137826" cy="3207241"/>
            </a:xfrm>
            <a:custGeom>
              <a:avLst/>
              <a:gdLst/>
              <a:ahLst/>
              <a:cxnLst/>
              <a:rect l="l" t="t" r="r" b="b"/>
              <a:pathLst>
                <a:path w="10137826" h="3207240">
                  <a:moveTo>
                    <a:pt x="0" y="0"/>
                  </a:moveTo>
                  <a:lnTo>
                    <a:pt x="10137826" y="0"/>
                  </a:lnTo>
                  <a:lnTo>
                    <a:pt x="10137826" y="3207239"/>
                  </a:lnTo>
                  <a:lnTo>
                    <a:pt x="0" y="320723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5" name="TextBox 15"/>
            <p:cNvSpPr txBox="1"/>
            <p:nvPr/>
          </p:nvSpPr>
          <p:spPr>
            <a:xfrm>
              <a:off x="963361" y="629697"/>
              <a:ext cx="8270442" cy="2564806"/>
            </a:xfrm>
            <a:prstGeom prst="rect">
              <a:avLst/>
            </a:prstGeom>
          </p:spPr>
          <p:txBody>
            <a:bodyPr lIns="0" tIns="0" rIns="0" bIns="0" rtlCol="0" anchor="t">
              <a:spAutoFit/>
            </a:bodyPr>
            <a:lstStyle/>
            <a:p>
              <a:pPr algn="ctr">
                <a:lnSpc>
                  <a:spcPts val="5040"/>
                </a:lnSpc>
              </a:pPr>
              <a:r>
                <a:rPr lang="en-US" sz="3600" dirty="0">
                  <a:solidFill>
                    <a:srgbClr val="090000"/>
                  </a:solidFill>
                  <a:latin typeface="Arial" panose="020B0604020202020204"/>
                </a:rPr>
                <a:t>01.Tầm </a:t>
              </a:r>
              <a:r>
                <a:rPr lang="en-US" sz="3600" dirty="0" err="1">
                  <a:solidFill>
                    <a:srgbClr val="090000"/>
                  </a:solidFill>
                  <a:latin typeface="Arial" panose="020B0604020202020204"/>
                </a:rPr>
                <a:t>quan</a:t>
              </a:r>
              <a:r>
                <a:rPr lang="en-US" sz="3600" dirty="0">
                  <a:solidFill>
                    <a:srgbClr val="090000"/>
                  </a:solidFill>
                  <a:latin typeface="Arial" panose="020B0604020202020204"/>
                </a:rPr>
                <a:t> </a:t>
              </a:r>
              <a:r>
                <a:rPr lang="en-US" sz="3600" dirty="0" err="1">
                  <a:solidFill>
                    <a:srgbClr val="090000"/>
                  </a:solidFill>
                  <a:latin typeface="Arial" panose="020B0604020202020204"/>
                </a:rPr>
                <a:t>trọng</a:t>
              </a:r>
              <a:r>
                <a:rPr lang="en-US" sz="3600" dirty="0">
                  <a:solidFill>
                    <a:srgbClr val="090000"/>
                  </a:solidFill>
                  <a:latin typeface="Arial" panose="020B0604020202020204"/>
                </a:rPr>
                <a:t> </a:t>
              </a:r>
              <a:endParaRPr lang="en-US" sz="3600" dirty="0" smtClean="0">
                <a:solidFill>
                  <a:srgbClr val="090000"/>
                </a:solidFill>
                <a:latin typeface="Arial" panose="020B0604020202020204"/>
              </a:endParaRPr>
            </a:p>
            <a:p>
              <a:pPr algn="ctr">
                <a:lnSpc>
                  <a:spcPts val="5040"/>
                </a:lnSpc>
              </a:pPr>
              <a:r>
                <a:rPr lang="en-US" sz="3600" dirty="0" err="1" smtClean="0">
                  <a:solidFill>
                    <a:srgbClr val="090000"/>
                  </a:solidFill>
                  <a:latin typeface="Arial" panose="020B0604020202020204"/>
                </a:rPr>
                <a:t>của</a:t>
              </a:r>
              <a:r>
                <a:rPr lang="en-US" sz="3600" dirty="0" smtClean="0">
                  <a:solidFill>
                    <a:srgbClr val="090000"/>
                  </a:solidFill>
                  <a:latin typeface="Arial" panose="020B0604020202020204"/>
                </a:rPr>
                <a:t> </a:t>
              </a:r>
              <a:r>
                <a:rPr lang="en-US" sz="3600" dirty="0" err="1" smtClean="0">
                  <a:solidFill>
                    <a:srgbClr val="090000"/>
                  </a:solidFill>
                  <a:latin typeface="Arial" panose="020B0604020202020204"/>
                </a:rPr>
                <a:t>Quốc</a:t>
              </a:r>
              <a:r>
                <a:rPr lang="en-US" sz="3600" dirty="0" smtClean="0">
                  <a:solidFill>
                    <a:srgbClr val="090000"/>
                  </a:solidFill>
                  <a:latin typeface="Arial" panose="020B0604020202020204"/>
                </a:rPr>
                <a:t> </a:t>
              </a:r>
              <a:r>
                <a:rPr lang="en-US" sz="3600" dirty="0" err="1" smtClean="0">
                  <a:solidFill>
                    <a:srgbClr val="090000"/>
                  </a:solidFill>
                  <a:latin typeface="Arial" panose="020B0604020202020204"/>
                </a:rPr>
                <a:t>phòng</a:t>
              </a:r>
              <a:r>
                <a:rPr lang="en-US" sz="3600" dirty="0" smtClean="0">
                  <a:solidFill>
                    <a:srgbClr val="090000"/>
                  </a:solidFill>
                  <a:latin typeface="Arial" panose="020B0604020202020204"/>
                </a:rPr>
                <a:t> An </a:t>
              </a:r>
              <a:r>
                <a:rPr lang="en-US" sz="3600" dirty="0" err="1" smtClean="0">
                  <a:solidFill>
                    <a:srgbClr val="090000"/>
                  </a:solidFill>
                  <a:latin typeface="Arial" panose="020B0604020202020204"/>
                </a:rPr>
                <a:t>ninh</a:t>
              </a:r>
              <a:endParaRPr lang="en-US" sz="3600" dirty="0">
                <a:solidFill>
                  <a:srgbClr val="090000"/>
                </a:solidFill>
                <a:latin typeface="Arial" panose="020B0604020202020204"/>
              </a:endParaRPr>
            </a:p>
            <a:p>
              <a:pPr algn="ctr">
                <a:lnSpc>
                  <a:spcPts val="5040"/>
                </a:lnSpc>
                <a:spcBef>
                  <a:spcPct val="0"/>
                </a:spcBef>
              </a:pPr>
              <a:endParaRPr lang="en-US" sz="3600" dirty="0">
                <a:solidFill>
                  <a:srgbClr val="090000"/>
                </a:solidFill>
                <a:latin typeface="Arial" panose="020B0604020202020204"/>
              </a:endParaRPr>
            </a:p>
          </p:txBody>
        </p:sp>
      </p:grpSp>
      <p:grpSp>
        <p:nvGrpSpPr>
          <p:cNvPr id="16" name="Group 16"/>
          <p:cNvGrpSpPr/>
          <p:nvPr/>
        </p:nvGrpSpPr>
        <p:grpSpPr>
          <a:xfrm>
            <a:off x="9504226" y="3383393"/>
            <a:ext cx="7603369" cy="2405430"/>
            <a:chOff x="28470" y="92402"/>
            <a:chExt cx="10137826" cy="3207240"/>
          </a:xfrm>
        </p:grpSpPr>
        <p:sp>
          <p:nvSpPr>
            <p:cNvPr id="17" name="Freeform 17"/>
            <p:cNvSpPr/>
            <p:nvPr/>
          </p:nvSpPr>
          <p:spPr>
            <a:xfrm rot="62852">
              <a:off x="28470" y="92402"/>
              <a:ext cx="10137826" cy="3207240"/>
            </a:xfrm>
            <a:custGeom>
              <a:avLst/>
              <a:gdLst/>
              <a:ahLst/>
              <a:cxnLst/>
              <a:rect l="l" t="t" r="r" b="b"/>
              <a:pathLst>
                <a:path w="10137826" h="3207240">
                  <a:moveTo>
                    <a:pt x="0" y="0"/>
                  </a:moveTo>
                  <a:lnTo>
                    <a:pt x="10137826" y="0"/>
                  </a:lnTo>
                  <a:lnTo>
                    <a:pt x="10137826" y="3207239"/>
                  </a:lnTo>
                  <a:lnTo>
                    <a:pt x="0" y="320723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8" name="TextBox 18"/>
            <p:cNvSpPr txBox="1"/>
            <p:nvPr/>
          </p:nvSpPr>
          <p:spPr>
            <a:xfrm>
              <a:off x="532709" y="605763"/>
              <a:ext cx="9129346" cy="2564807"/>
            </a:xfrm>
            <a:prstGeom prst="rect">
              <a:avLst/>
            </a:prstGeom>
          </p:spPr>
          <p:txBody>
            <a:bodyPr wrap="square" lIns="0" tIns="0" rIns="0" bIns="0" rtlCol="0" anchor="t">
              <a:spAutoFit/>
            </a:bodyPr>
            <a:lstStyle/>
            <a:p>
              <a:pPr algn="ctr">
                <a:lnSpc>
                  <a:spcPts val="5040"/>
                </a:lnSpc>
              </a:pPr>
              <a:r>
                <a:rPr lang="en-US" sz="3600" dirty="0">
                  <a:solidFill>
                    <a:srgbClr val="090000"/>
                  </a:solidFill>
                  <a:latin typeface="Arial" panose="020B0604020202020204"/>
                </a:rPr>
                <a:t>02. </a:t>
              </a:r>
              <a:r>
                <a:rPr lang="en-US" sz="3600" dirty="0" err="1">
                  <a:solidFill>
                    <a:srgbClr val="090000"/>
                  </a:solidFill>
                  <a:latin typeface="Arial" panose="020B0604020202020204"/>
                </a:rPr>
                <a:t>Quá</a:t>
              </a:r>
              <a:r>
                <a:rPr lang="en-US" sz="3600" dirty="0">
                  <a:solidFill>
                    <a:srgbClr val="090000"/>
                  </a:solidFill>
                  <a:latin typeface="Arial" panose="020B0604020202020204"/>
                </a:rPr>
                <a:t> </a:t>
              </a:r>
              <a:r>
                <a:rPr lang="en-US" sz="3600" dirty="0" err="1">
                  <a:solidFill>
                    <a:srgbClr val="090000"/>
                  </a:solidFill>
                  <a:latin typeface="Arial" panose="020B0604020202020204"/>
                </a:rPr>
                <a:t>trình</a:t>
              </a:r>
              <a:r>
                <a:rPr lang="en-US" sz="3600" dirty="0">
                  <a:solidFill>
                    <a:srgbClr val="090000"/>
                  </a:solidFill>
                  <a:latin typeface="Arial" panose="020B0604020202020204"/>
                </a:rPr>
                <a:t> </a:t>
              </a:r>
              <a:r>
                <a:rPr lang="en-US" sz="3600" dirty="0" err="1">
                  <a:solidFill>
                    <a:srgbClr val="090000"/>
                  </a:solidFill>
                  <a:latin typeface="Arial" panose="020B0604020202020204"/>
                </a:rPr>
                <a:t>lãnh</a:t>
              </a:r>
              <a:r>
                <a:rPr lang="en-US" sz="3600" dirty="0">
                  <a:solidFill>
                    <a:srgbClr val="090000"/>
                  </a:solidFill>
                  <a:latin typeface="Arial" panose="020B0604020202020204"/>
                </a:rPr>
                <a:t> </a:t>
              </a:r>
              <a:r>
                <a:rPr lang="en-US" sz="3600" dirty="0" err="1">
                  <a:solidFill>
                    <a:srgbClr val="090000"/>
                  </a:solidFill>
                  <a:latin typeface="Arial" panose="020B0604020202020204"/>
                </a:rPr>
                <a:t>đạo</a:t>
              </a:r>
              <a:r>
                <a:rPr lang="en-US" sz="3600" dirty="0">
                  <a:solidFill>
                    <a:srgbClr val="090000"/>
                  </a:solidFill>
                  <a:latin typeface="Arial" panose="020B0604020202020204"/>
                </a:rPr>
                <a:t> </a:t>
              </a:r>
              <a:r>
                <a:rPr lang="en-US" sz="3600" dirty="0" err="1">
                  <a:solidFill>
                    <a:srgbClr val="090000"/>
                  </a:solidFill>
                  <a:latin typeface="Arial" panose="020B0604020202020204"/>
                </a:rPr>
                <a:t>giữ</a:t>
              </a:r>
              <a:r>
                <a:rPr lang="en-US" sz="3600" dirty="0">
                  <a:solidFill>
                    <a:srgbClr val="090000"/>
                  </a:solidFill>
                  <a:latin typeface="Arial" panose="020B0604020202020204"/>
                </a:rPr>
                <a:t> </a:t>
              </a:r>
              <a:r>
                <a:rPr lang="en-US" sz="3600" dirty="0" err="1">
                  <a:solidFill>
                    <a:srgbClr val="090000"/>
                  </a:solidFill>
                  <a:latin typeface="Arial" panose="020B0604020202020204"/>
                </a:rPr>
                <a:t>vững</a:t>
              </a:r>
              <a:r>
                <a:rPr lang="en-US" sz="3600" dirty="0">
                  <a:solidFill>
                    <a:srgbClr val="090000"/>
                  </a:solidFill>
                  <a:latin typeface="Arial" panose="020B0604020202020204"/>
                </a:rPr>
                <a:t> </a:t>
              </a:r>
              <a:r>
                <a:rPr lang="en-US" sz="3600" dirty="0" err="1" smtClean="0">
                  <a:solidFill>
                    <a:srgbClr val="090000"/>
                  </a:solidFill>
                  <a:latin typeface="Arial" panose="020B0604020202020204"/>
                </a:rPr>
                <a:t>Quốc</a:t>
              </a:r>
              <a:r>
                <a:rPr lang="en-US" sz="3600" dirty="0" smtClean="0">
                  <a:solidFill>
                    <a:srgbClr val="090000"/>
                  </a:solidFill>
                  <a:latin typeface="Arial" panose="020B0604020202020204"/>
                </a:rPr>
                <a:t> </a:t>
              </a:r>
              <a:r>
                <a:rPr lang="en-US" sz="3600" dirty="0" err="1" smtClean="0">
                  <a:solidFill>
                    <a:srgbClr val="090000"/>
                  </a:solidFill>
                  <a:latin typeface="Arial" panose="020B0604020202020204"/>
                </a:rPr>
                <a:t>phòng</a:t>
              </a:r>
              <a:r>
                <a:rPr lang="en-US" sz="3600" dirty="0" smtClean="0">
                  <a:solidFill>
                    <a:srgbClr val="090000"/>
                  </a:solidFill>
                  <a:latin typeface="Arial" panose="020B0604020202020204"/>
                </a:rPr>
                <a:t> An </a:t>
              </a:r>
              <a:r>
                <a:rPr lang="en-US" sz="3600" dirty="0" err="1" smtClean="0">
                  <a:solidFill>
                    <a:srgbClr val="090000"/>
                  </a:solidFill>
                  <a:latin typeface="Arial" panose="020B0604020202020204"/>
                </a:rPr>
                <a:t>ninh</a:t>
              </a:r>
              <a:r>
                <a:rPr lang="en-US" sz="3600" dirty="0" smtClean="0">
                  <a:solidFill>
                    <a:srgbClr val="090000"/>
                  </a:solidFill>
                  <a:latin typeface="Arial" panose="020B0604020202020204"/>
                </a:rPr>
                <a:t> </a:t>
              </a:r>
              <a:r>
                <a:rPr lang="en-US" sz="3600" dirty="0" err="1">
                  <a:solidFill>
                    <a:srgbClr val="090000"/>
                  </a:solidFill>
                  <a:latin typeface="Arial" panose="020B0604020202020204"/>
                </a:rPr>
                <a:t>của</a:t>
              </a:r>
              <a:r>
                <a:rPr lang="en-US" sz="3600" dirty="0">
                  <a:solidFill>
                    <a:srgbClr val="090000"/>
                  </a:solidFill>
                  <a:latin typeface="Arial" panose="020B0604020202020204"/>
                </a:rPr>
                <a:t> </a:t>
              </a:r>
              <a:r>
                <a:rPr lang="en-US" sz="3600" dirty="0" err="1">
                  <a:solidFill>
                    <a:srgbClr val="090000"/>
                  </a:solidFill>
                  <a:latin typeface="Arial" panose="020B0604020202020204"/>
                </a:rPr>
                <a:t>Đảng</a:t>
              </a:r>
              <a:endParaRPr lang="en-US" sz="3600" dirty="0">
                <a:solidFill>
                  <a:srgbClr val="090000"/>
                </a:solidFill>
                <a:latin typeface="Arial" panose="020B0604020202020204"/>
              </a:endParaRPr>
            </a:p>
            <a:p>
              <a:pPr algn="ctr">
                <a:lnSpc>
                  <a:spcPts val="5040"/>
                </a:lnSpc>
                <a:spcBef>
                  <a:spcPct val="0"/>
                </a:spcBef>
              </a:pPr>
              <a:endParaRPr lang="en-US" sz="3600" dirty="0">
                <a:solidFill>
                  <a:srgbClr val="090000"/>
                </a:solidFill>
                <a:latin typeface="Arial" panose="020B0604020202020204"/>
              </a:endParaRPr>
            </a:p>
          </p:txBody>
        </p:sp>
      </p:grpSp>
      <p:grpSp>
        <p:nvGrpSpPr>
          <p:cNvPr id="19" name="Group 19"/>
          <p:cNvGrpSpPr/>
          <p:nvPr/>
        </p:nvGrpSpPr>
        <p:grpSpPr>
          <a:xfrm>
            <a:off x="1402681" y="6431586"/>
            <a:ext cx="7646075" cy="2678565"/>
            <a:chOff x="0" y="0"/>
            <a:chExt cx="10194767" cy="3571421"/>
          </a:xfrm>
        </p:grpSpPr>
        <p:sp>
          <p:nvSpPr>
            <p:cNvPr id="20" name="Freeform 20"/>
            <p:cNvSpPr/>
            <p:nvPr/>
          </p:nvSpPr>
          <p:spPr>
            <a:xfrm rot="62852">
              <a:off x="28470" y="92402"/>
              <a:ext cx="10137826" cy="3207240"/>
            </a:xfrm>
            <a:custGeom>
              <a:avLst/>
              <a:gdLst/>
              <a:ahLst/>
              <a:cxnLst/>
              <a:rect l="l" t="t" r="r" b="b"/>
              <a:pathLst>
                <a:path w="10137826" h="3207240">
                  <a:moveTo>
                    <a:pt x="0" y="0"/>
                  </a:moveTo>
                  <a:lnTo>
                    <a:pt x="10137826" y="0"/>
                  </a:lnTo>
                  <a:lnTo>
                    <a:pt x="10137826" y="3207239"/>
                  </a:lnTo>
                  <a:lnTo>
                    <a:pt x="0" y="320723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21" name="TextBox 21"/>
            <p:cNvSpPr txBox="1"/>
            <p:nvPr/>
          </p:nvSpPr>
          <p:spPr>
            <a:xfrm>
              <a:off x="578824" y="997766"/>
              <a:ext cx="8270442" cy="2573655"/>
            </a:xfrm>
            <a:prstGeom prst="rect">
              <a:avLst/>
            </a:prstGeom>
          </p:spPr>
          <p:txBody>
            <a:bodyPr lIns="0" tIns="0" rIns="0" bIns="0" rtlCol="0" anchor="t">
              <a:spAutoFit/>
            </a:bodyPr>
            <a:lstStyle/>
            <a:p>
              <a:pPr algn="ctr">
                <a:lnSpc>
                  <a:spcPts val="5040"/>
                </a:lnSpc>
              </a:pPr>
              <a:r>
                <a:rPr lang="en-US" sz="3600" dirty="0">
                  <a:solidFill>
                    <a:srgbClr val="090000"/>
                  </a:solidFill>
                  <a:latin typeface="Arial" panose="020B0604020202020204"/>
                </a:rPr>
                <a:t>03. </a:t>
              </a:r>
              <a:r>
                <a:rPr lang="en-US" sz="3600" dirty="0" err="1">
                  <a:solidFill>
                    <a:srgbClr val="090000"/>
                  </a:solidFill>
                  <a:latin typeface="Arial" panose="020B0604020202020204"/>
                </a:rPr>
                <a:t>Kết</a:t>
              </a:r>
              <a:r>
                <a:rPr lang="en-US" sz="3600" dirty="0">
                  <a:solidFill>
                    <a:srgbClr val="090000"/>
                  </a:solidFill>
                  <a:latin typeface="Arial" panose="020B0604020202020204"/>
                </a:rPr>
                <a:t> </a:t>
              </a:r>
              <a:r>
                <a:rPr lang="en-US" sz="3600" dirty="0" err="1">
                  <a:solidFill>
                    <a:srgbClr val="090000"/>
                  </a:solidFill>
                  <a:latin typeface="Arial" panose="020B0604020202020204"/>
                </a:rPr>
                <a:t>quả</a:t>
              </a:r>
              <a:r>
                <a:rPr lang="en-US" sz="3600" dirty="0">
                  <a:solidFill>
                    <a:srgbClr val="090000"/>
                  </a:solidFill>
                  <a:latin typeface="Arial" panose="020B0604020202020204"/>
                </a:rPr>
                <a:t> </a:t>
              </a:r>
              <a:r>
                <a:rPr lang="en-US" sz="3600" dirty="0" err="1">
                  <a:solidFill>
                    <a:srgbClr val="090000"/>
                  </a:solidFill>
                  <a:latin typeface="Arial" panose="020B0604020202020204"/>
                </a:rPr>
                <a:t>thực</a:t>
              </a:r>
              <a:r>
                <a:rPr lang="en-US" sz="3600" dirty="0">
                  <a:solidFill>
                    <a:srgbClr val="090000"/>
                  </a:solidFill>
                  <a:latin typeface="Arial" panose="020B0604020202020204"/>
                </a:rPr>
                <a:t> </a:t>
              </a:r>
              <a:r>
                <a:rPr lang="en-US" sz="3600" dirty="0" err="1">
                  <a:solidFill>
                    <a:srgbClr val="090000"/>
                  </a:solidFill>
                  <a:latin typeface="Arial" panose="020B0604020202020204"/>
                </a:rPr>
                <a:t>hiện</a:t>
              </a:r>
              <a:endParaRPr lang="en-US" sz="3600" dirty="0">
                <a:solidFill>
                  <a:srgbClr val="090000"/>
                </a:solidFill>
                <a:latin typeface="Arial" panose="020B0604020202020204"/>
              </a:endParaRPr>
            </a:p>
            <a:p>
              <a:pPr algn="ctr">
                <a:lnSpc>
                  <a:spcPts val="5040"/>
                </a:lnSpc>
              </a:pPr>
              <a:endParaRPr lang="en-US" sz="3600" dirty="0">
                <a:solidFill>
                  <a:srgbClr val="090000"/>
                </a:solidFill>
                <a:latin typeface="Arial" panose="020B0604020202020204"/>
              </a:endParaRPr>
            </a:p>
            <a:p>
              <a:pPr algn="ctr">
                <a:lnSpc>
                  <a:spcPts val="5040"/>
                </a:lnSpc>
                <a:spcBef>
                  <a:spcPct val="0"/>
                </a:spcBef>
              </a:pPr>
              <a:endParaRPr lang="en-US" sz="3600" dirty="0">
                <a:solidFill>
                  <a:srgbClr val="090000"/>
                </a:solidFill>
                <a:latin typeface="Arial" panose="020B0604020202020204"/>
              </a:endParaRPr>
            </a:p>
          </p:txBody>
        </p:sp>
      </p:grpSp>
      <p:grpSp>
        <p:nvGrpSpPr>
          <p:cNvPr id="22" name="Group 22"/>
          <p:cNvGrpSpPr/>
          <p:nvPr/>
        </p:nvGrpSpPr>
        <p:grpSpPr>
          <a:xfrm>
            <a:off x="9634577" y="6283859"/>
            <a:ext cx="7603369" cy="2405430"/>
            <a:chOff x="28470" y="92402"/>
            <a:chExt cx="10137826" cy="3207240"/>
          </a:xfrm>
        </p:grpSpPr>
        <p:sp>
          <p:nvSpPr>
            <p:cNvPr id="23" name="Freeform 23"/>
            <p:cNvSpPr/>
            <p:nvPr/>
          </p:nvSpPr>
          <p:spPr>
            <a:xfrm rot="62852">
              <a:off x="28470" y="92402"/>
              <a:ext cx="10137826" cy="3207240"/>
            </a:xfrm>
            <a:custGeom>
              <a:avLst/>
              <a:gdLst/>
              <a:ahLst/>
              <a:cxnLst/>
              <a:rect l="l" t="t" r="r" b="b"/>
              <a:pathLst>
                <a:path w="10137826" h="3207240">
                  <a:moveTo>
                    <a:pt x="0" y="0"/>
                  </a:moveTo>
                  <a:lnTo>
                    <a:pt x="10137826" y="0"/>
                  </a:lnTo>
                  <a:lnTo>
                    <a:pt x="10137826" y="3207239"/>
                  </a:lnTo>
                  <a:lnTo>
                    <a:pt x="0" y="320723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24" name="TextBox 24"/>
            <p:cNvSpPr txBox="1"/>
            <p:nvPr/>
          </p:nvSpPr>
          <p:spPr>
            <a:xfrm>
              <a:off x="578825" y="997765"/>
              <a:ext cx="8270442" cy="1722755"/>
            </a:xfrm>
            <a:prstGeom prst="rect">
              <a:avLst/>
            </a:prstGeom>
          </p:spPr>
          <p:txBody>
            <a:bodyPr lIns="0" tIns="0" rIns="0" bIns="0" rtlCol="0" anchor="t">
              <a:spAutoFit/>
            </a:bodyPr>
            <a:lstStyle/>
            <a:p>
              <a:pPr algn="ctr">
                <a:lnSpc>
                  <a:spcPts val="5040"/>
                </a:lnSpc>
              </a:pPr>
              <a:r>
                <a:rPr lang="en-US" sz="3600" dirty="0">
                  <a:solidFill>
                    <a:srgbClr val="090000"/>
                  </a:solidFill>
                  <a:latin typeface="Arial" panose="020B0604020202020204"/>
                </a:rPr>
                <a:t>04. </a:t>
              </a:r>
              <a:r>
                <a:rPr lang="en-US" sz="3600" dirty="0" err="1">
                  <a:solidFill>
                    <a:srgbClr val="090000"/>
                  </a:solidFill>
                  <a:latin typeface="Arial" panose="020B0604020202020204"/>
                </a:rPr>
                <a:t>Liên</a:t>
              </a:r>
              <a:r>
                <a:rPr lang="en-US" sz="3600" dirty="0">
                  <a:solidFill>
                    <a:srgbClr val="090000"/>
                  </a:solidFill>
                  <a:latin typeface="Arial" panose="020B0604020202020204"/>
                </a:rPr>
                <a:t> </a:t>
              </a:r>
              <a:r>
                <a:rPr lang="en-US" sz="3600" dirty="0" err="1">
                  <a:solidFill>
                    <a:srgbClr val="090000"/>
                  </a:solidFill>
                  <a:latin typeface="Arial" panose="020B0604020202020204"/>
                </a:rPr>
                <a:t>hệ</a:t>
              </a:r>
              <a:r>
                <a:rPr lang="en-US" sz="3600" dirty="0">
                  <a:solidFill>
                    <a:srgbClr val="090000"/>
                  </a:solidFill>
                  <a:latin typeface="Arial" panose="020B0604020202020204"/>
                </a:rPr>
                <a:t> </a:t>
              </a:r>
              <a:r>
                <a:rPr lang="en-US" sz="3600" dirty="0" err="1">
                  <a:solidFill>
                    <a:srgbClr val="090000"/>
                  </a:solidFill>
                  <a:latin typeface="Arial" panose="020B0604020202020204"/>
                </a:rPr>
                <a:t>sinh</a:t>
              </a:r>
              <a:r>
                <a:rPr lang="en-US" sz="3600" dirty="0">
                  <a:solidFill>
                    <a:srgbClr val="090000"/>
                  </a:solidFill>
                  <a:latin typeface="Arial" panose="020B0604020202020204"/>
                </a:rPr>
                <a:t> </a:t>
              </a:r>
              <a:r>
                <a:rPr lang="en-US" sz="3600" dirty="0" err="1">
                  <a:solidFill>
                    <a:srgbClr val="090000"/>
                  </a:solidFill>
                  <a:latin typeface="Arial" panose="020B0604020202020204"/>
                </a:rPr>
                <a:t>viên</a:t>
              </a:r>
              <a:endParaRPr lang="en-US" sz="3600" dirty="0">
                <a:solidFill>
                  <a:srgbClr val="090000"/>
                </a:solidFill>
                <a:latin typeface="Arial" panose="020B0604020202020204"/>
              </a:endParaRPr>
            </a:p>
            <a:p>
              <a:pPr algn="ctr">
                <a:lnSpc>
                  <a:spcPts val="5040"/>
                </a:lnSpc>
                <a:spcBef>
                  <a:spcPct val="0"/>
                </a:spcBef>
              </a:pPr>
              <a:endParaRPr lang="en-US" sz="3600" dirty="0">
                <a:solidFill>
                  <a:srgbClr val="090000"/>
                </a:solidFill>
                <a:latin typeface="Arial" panose="020B0604020202020204"/>
              </a:endParaRPr>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10"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par>
                                <p:cTn id="20" presetID="10" presetClass="entr" presetSubtype="0" fill="hold"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fade">
                                      <p:cBhvr>
                                        <p:cTn id="32" dur="500"/>
                                        <p:tgtEl>
                                          <p:spTgt spid="16"/>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fade">
                                      <p:cBhvr>
                                        <p:cTn id="37" dur="500"/>
                                        <p:tgtEl>
                                          <p:spTgt spid="19"/>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2"/>
                                        </p:tgtEl>
                                        <p:attrNameLst>
                                          <p:attrName>style.visibility</p:attrName>
                                        </p:attrNameLst>
                                      </p:cBhvr>
                                      <p:to>
                                        <p:strVal val="visible"/>
                                      </p:to>
                                    </p:set>
                                    <p:animEffect transition="in" filter="fade">
                                      <p:cBhvr>
                                        <p:cTn id="4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4000500"/>
            <a:ext cx="18288000" cy="14480756"/>
          </a:xfrm>
          <a:custGeom>
            <a:avLst/>
            <a:gdLst/>
            <a:ahLst/>
            <a:cxnLst/>
            <a:rect l="l" t="t" r="r" b="b"/>
            <a:pathLst>
              <a:path w="18288000" h="14480756">
                <a:moveTo>
                  <a:pt x="0" y="0"/>
                </a:moveTo>
                <a:lnTo>
                  <a:pt x="18288000" y="0"/>
                </a:lnTo>
                <a:lnTo>
                  <a:pt x="18288000" y="14480756"/>
                </a:lnTo>
                <a:lnTo>
                  <a:pt x="0" y="14480756"/>
                </a:lnTo>
                <a:lnTo>
                  <a:pt x="0" y="0"/>
                </a:lnTo>
                <a:close/>
              </a:path>
            </a:pathLst>
          </a:custGeom>
          <a:blipFill>
            <a:blip r:embed="rId1"/>
            <a:stretch>
              <a:fillRect t="-17365" b="-8926"/>
            </a:stretch>
          </a:blipFill>
        </p:spPr>
      </p:sp>
      <p:sp>
        <p:nvSpPr>
          <p:cNvPr id="3" name="Freeform 3"/>
          <p:cNvSpPr/>
          <p:nvPr/>
        </p:nvSpPr>
        <p:spPr>
          <a:xfrm>
            <a:off x="9144000" y="7105984"/>
            <a:ext cx="1175924" cy="1427723"/>
          </a:xfrm>
          <a:custGeom>
            <a:avLst/>
            <a:gdLst/>
            <a:ahLst/>
            <a:cxnLst/>
            <a:rect l="l" t="t" r="r" b="b"/>
            <a:pathLst>
              <a:path w="1175924" h="1427723">
                <a:moveTo>
                  <a:pt x="0" y="0"/>
                </a:moveTo>
                <a:lnTo>
                  <a:pt x="1175924" y="0"/>
                </a:lnTo>
                <a:lnTo>
                  <a:pt x="1175924" y="1427723"/>
                </a:lnTo>
                <a:lnTo>
                  <a:pt x="0" y="142772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rot="-514677">
            <a:off x="8521910" y="1577744"/>
            <a:ext cx="704808" cy="835441"/>
          </a:xfrm>
          <a:custGeom>
            <a:avLst/>
            <a:gdLst/>
            <a:ahLst/>
            <a:cxnLst/>
            <a:rect l="l" t="t" r="r" b="b"/>
            <a:pathLst>
              <a:path w="704808" h="835441">
                <a:moveTo>
                  <a:pt x="0" y="0"/>
                </a:moveTo>
                <a:lnTo>
                  <a:pt x="704808" y="0"/>
                </a:lnTo>
                <a:lnTo>
                  <a:pt x="704808" y="835441"/>
                </a:lnTo>
                <a:lnTo>
                  <a:pt x="0" y="83544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flipH="1">
            <a:off x="-991094" y="-1824748"/>
            <a:ext cx="5592049" cy="5093848"/>
          </a:xfrm>
          <a:custGeom>
            <a:avLst/>
            <a:gdLst/>
            <a:ahLst/>
            <a:cxnLst/>
            <a:rect l="l" t="t" r="r" b="b"/>
            <a:pathLst>
              <a:path w="5592049" h="5093848">
                <a:moveTo>
                  <a:pt x="5592049" y="0"/>
                </a:moveTo>
                <a:lnTo>
                  <a:pt x="0" y="0"/>
                </a:lnTo>
                <a:lnTo>
                  <a:pt x="0" y="5093849"/>
                </a:lnTo>
                <a:lnTo>
                  <a:pt x="5592049" y="5093849"/>
                </a:lnTo>
                <a:lnTo>
                  <a:pt x="5592049"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TextBox 6"/>
          <p:cNvSpPr txBox="1"/>
          <p:nvPr/>
        </p:nvSpPr>
        <p:spPr>
          <a:xfrm>
            <a:off x="4861550" y="3655689"/>
            <a:ext cx="9406830" cy="1487811"/>
          </a:xfrm>
          <a:prstGeom prst="rect">
            <a:avLst/>
          </a:prstGeom>
        </p:spPr>
        <p:txBody>
          <a:bodyPr lIns="0" tIns="0" rIns="0" bIns="0" rtlCol="0" anchor="t">
            <a:spAutoFit/>
          </a:bodyPr>
          <a:lstStyle/>
          <a:p>
            <a:pPr algn="ctr">
              <a:lnSpc>
                <a:spcPts val="10920"/>
              </a:lnSpc>
              <a:spcBef>
                <a:spcPct val="0"/>
              </a:spcBef>
            </a:pPr>
            <a:r>
              <a:rPr lang="en-US" sz="7800">
                <a:solidFill>
                  <a:srgbClr val="090000"/>
                </a:solidFill>
                <a:latin typeface="Arial" panose="020B0604020202020204"/>
              </a:rPr>
              <a:t>01.Hoàn cảnh lịch sử</a:t>
            </a:r>
            <a:endParaRPr lang="en-US" sz="7800">
              <a:solidFill>
                <a:srgbClr val="090000"/>
              </a:solidFill>
              <a:latin typeface="Arial" panose="020B0604020202020204"/>
            </a:endParaRPr>
          </a:p>
        </p:txBody>
      </p:sp>
      <p:grpSp>
        <p:nvGrpSpPr>
          <p:cNvPr id="7" name="Group 7"/>
          <p:cNvGrpSpPr/>
          <p:nvPr/>
        </p:nvGrpSpPr>
        <p:grpSpPr>
          <a:xfrm>
            <a:off x="2950557" y="2819179"/>
            <a:ext cx="13429462" cy="4248593"/>
            <a:chOff x="50286" y="163205"/>
            <a:chExt cx="17905949" cy="5664791"/>
          </a:xfrm>
        </p:grpSpPr>
        <p:sp>
          <p:nvSpPr>
            <p:cNvPr id="8" name="Freeform 8"/>
            <p:cNvSpPr/>
            <p:nvPr/>
          </p:nvSpPr>
          <p:spPr>
            <a:xfrm rot="62852">
              <a:off x="50286" y="163205"/>
              <a:ext cx="17905949" cy="5664791"/>
            </a:xfrm>
            <a:custGeom>
              <a:avLst/>
              <a:gdLst/>
              <a:ahLst/>
              <a:cxnLst/>
              <a:rect l="l" t="t" r="r" b="b"/>
              <a:pathLst>
                <a:path w="17905949" h="5664791">
                  <a:moveTo>
                    <a:pt x="0" y="0"/>
                  </a:moveTo>
                  <a:lnTo>
                    <a:pt x="17905948" y="0"/>
                  </a:lnTo>
                  <a:lnTo>
                    <a:pt x="17905948" y="5664791"/>
                  </a:lnTo>
                  <a:lnTo>
                    <a:pt x="0" y="566479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9" name="TextBox 9"/>
            <p:cNvSpPr txBox="1"/>
            <p:nvPr/>
          </p:nvSpPr>
          <p:spPr>
            <a:xfrm>
              <a:off x="1565657" y="1077366"/>
              <a:ext cx="14607680" cy="2910627"/>
            </a:xfrm>
            <a:prstGeom prst="rect">
              <a:avLst/>
            </a:prstGeom>
          </p:spPr>
          <p:txBody>
            <a:bodyPr lIns="0" tIns="0" rIns="0" bIns="0" rtlCol="0" anchor="t">
              <a:spAutoFit/>
            </a:bodyPr>
            <a:lstStyle/>
            <a:p>
              <a:pPr algn="ctr">
                <a:lnSpc>
                  <a:spcPts val="8900"/>
                </a:lnSpc>
              </a:pPr>
              <a:r>
                <a:rPr lang="en-US" sz="6360" dirty="0">
                  <a:solidFill>
                    <a:srgbClr val="090000"/>
                  </a:solidFill>
                  <a:latin typeface="Arial" panose="020B0604020202020204"/>
                </a:rPr>
                <a:t>01.Tầm </a:t>
              </a:r>
              <a:r>
                <a:rPr lang="en-US" sz="6360" dirty="0" err="1">
                  <a:solidFill>
                    <a:srgbClr val="090000"/>
                  </a:solidFill>
                  <a:latin typeface="Arial" panose="020B0604020202020204"/>
                </a:rPr>
                <a:t>quan</a:t>
              </a:r>
              <a:r>
                <a:rPr lang="en-US" sz="6360" dirty="0">
                  <a:solidFill>
                    <a:srgbClr val="090000"/>
                  </a:solidFill>
                  <a:latin typeface="Arial" panose="020B0604020202020204"/>
                </a:rPr>
                <a:t> </a:t>
              </a:r>
              <a:r>
                <a:rPr lang="en-US" sz="6360" dirty="0" err="1">
                  <a:solidFill>
                    <a:srgbClr val="090000"/>
                  </a:solidFill>
                  <a:latin typeface="Arial" panose="020B0604020202020204"/>
                </a:rPr>
                <a:t>trọng</a:t>
              </a:r>
              <a:r>
                <a:rPr lang="en-US" sz="6360" dirty="0">
                  <a:solidFill>
                    <a:srgbClr val="090000"/>
                  </a:solidFill>
                  <a:latin typeface="Arial" panose="020B0604020202020204"/>
                </a:rPr>
                <a:t> </a:t>
              </a:r>
              <a:r>
                <a:rPr lang="en-US" sz="6360" dirty="0" err="1">
                  <a:solidFill>
                    <a:srgbClr val="090000"/>
                  </a:solidFill>
                  <a:latin typeface="Arial" panose="020B0604020202020204"/>
                </a:rPr>
                <a:t>của</a:t>
              </a:r>
              <a:r>
                <a:rPr lang="en-US" sz="6360" dirty="0">
                  <a:solidFill>
                    <a:srgbClr val="090000"/>
                  </a:solidFill>
                  <a:latin typeface="Arial" panose="020B0604020202020204"/>
                </a:rPr>
                <a:t> </a:t>
              </a:r>
              <a:endParaRPr lang="en-US" sz="6360" dirty="0" smtClean="0">
                <a:solidFill>
                  <a:srgbClr val="090000"/>
                </a:solidFill>
                <a:latin typeface="Arial" panose="020B0604020202020204"/>
              </a:endParaRPr>
            </a:p>
            <a:p>
              <a:pPr algn="ctr">
                <a:lnSpc>
                  <a:spcPts val="8900"/>
                </a:lnSpc>
                <a:spcBef>
                  <a:spcPct val="0"/>
                </a:spcBef>
              </a:pPr>
              <a:r>
                <a:rPr lang="en-US" sz="6360" dirty="0" err="1" smtClean="0">
                  <a:solidFill>
                    <a:srgbClr val="090000"/>
                  </a:solidFill>
                  <a:latin typeface="Arial" panose="020B0604020202020204"/>
                </a:rPr>
                <a:t>Quốc</a:t>
              </a:r>
              <a:r>
                <a:rPr lang="en-US" sz="6360" dirty="0" smtClean="0">
                  <a:solidFill>
                    <a:srgbClr val="090000"/>
                  </a:solidFill>
                  <a:latin typeface="Arial" panose="020B0604020202020204"/>
                </a:rPr>
                <a:t> </a:t>
              </a:r>
              <a:r>
                <a:rPr lang="en-US" sz="6360" dirty="0" err="1" smtClean="0">
                  <a:solidFill>
                    <a:srgbClr val="090000"/>
                  </a:solidFill>
                  <a:latin typeface="Arial" panose="020B0604020202020204"/>
                </a:rPr>
                <a:t>phòng</a:t>
              </a:r>
              <a:r>
                <a:rPr lang="en-US" sz="6360" dirty="0" smtClean="0">
                  <a:solidFill>
                    <a:srgbClr val="090000"/>
                  </a:solidFill>
                  <a:latin typeface="Arial" panose="020B0604020202020204"/>
                </a:rPr>
                <a:t> An </a:t>
              </a:r>
              <a:r>
                <a:rPr lang="en-US" sz="6360" dirty="0" err="1" smtClean="0">
                  <a:solidFill>
                    <a:srgbClr val="090000"/>
                  </a:solidFill>
                  <a:latin typeface="Arial" panose="020B0604020202020204"/>
                </a:rPr>
                <a:t>ninh</a:t>
              </a:r>
              <a:endParaRPr lang="en-US" sz="6360" dirty="0">
                <a:solidFill>
                  <a:srgbClr val="090000"/>
                </a:solidFill>
                <a:latin typeface="Arial" panose="020B0604020202020204"/>
              </a:endParaRPr>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4000500"/>
            <a:ext cx="18288000" cy="14480756"/>
          </a:xfrm>
          <a:custGeom>
            <a:avLst/>
            <a:gdLst/>
            <a:ahLst/>
            <a:cxnLst/>
            <a:rect l="l" t="t" r="r" b="b"/>
            <a:pathLst>
              <a:path w="18288000" h="14480756">
                <a:moveTo>
                  <a:pt x="0" y="0"/>
                </a:moveTo>
                <a:lnTo>
                  <a:pt x="18288000" y="0"/>
                </a:lnTo>
                <a:lnTo>
                  <a:pt x="18288000" y="14480756"/>
                </a:lnTo>
                <a:lnTo>
                  <a:pt x="0" y="14480756"/>
                </a:lnTo>
                <a:lnTo>
                  <a:pt x="0" y="0"/>
                </a:lnTo>
                <a:close/>
              </a:path>
            </a:pathLst>
          </a:custGeom>
          <a:blipFill>
            <a:blip r:embed="rId1"/>
            <a:stretch>
              <a:fillRect t="-17365" b="-8926"/>
            </a:stretch>
          </a:blipFill>
        </p:spPr>
      </p:sp>
      <p:grpSp>
        <p:nvGrpSpPr>
          <p:cNvPr id="3" name="Group 3"/>
          <p:cNvGrpSpPr/>
          <p:nvPr/>
        </p:nvGrpSpPr>
        <p:grpSpPr>
          <a:xfrm>
            <a:off x="3028837" y="257601"/>
            <a:ext cx="12686890" cy="1218411"/>
            <a:chOff x="0" y="0"/>
            <a:chExt cx="4355225" cy="487977"/>
          </a:xfrm>
        </p:grpSpPr>
        <p:sp>
          <p:nvSpPr>
            <p:cNvPr id="4" name="Freeform 4"/>
            <p:cNvSpPr/>
            <p:nvPr/>
          </p:nvSpPr>
          <p:spPr>
            <a:xfrm>
              <a:off x="0" y="0"/>
              <a:ext cx="4355225" cy="487977"/>
            </a:xfrm>
            <a:custGeom>
              <a:avLst/>
              <a:gdLst/>
              <a:ahLst/>
              <a:cxnLst/>
              <a:rect l="l" t="t" r="r" b="b"/>
              <a:pathLst>
                <a:path w="4355225" h="487977">
                  <a:moveTo>
                    <a:pt x="0" y="0"/>
                  </a:moveTo>
                  <a:lnTo>
                    <a:pt x="4355225" y="0"/>
                  </a:lnTo>
                  <a:lnTo>
                    <a:pt x="4355225" y="487977"/>
                  </a:lnTo>
                  <a:lnTo>
                    <a:pt x="0" y="487977"/>
                  </a:lnTo>
                  <a:close/>
                </a:path>
              </a:pathLst>
            </a:custGeom>
            <a:solidFill>
              <a:srgbClr val="FFFFFF"/>
            </a:solidFill>
          </p:spPr>
        </p:sp>
        <p:sp>
          <p:nvSpPr>
            <p:cNvPr id="5" name="TextBox 5"/>
            <p:cNvSpPr txBox="1"/>
            <p:nvPr/>
          </p:nvSpPr>
          <p:spPr>
            <a:xfrm>
              <a:off x="0" y="-38100"/>
              <a:ext cx="812800" cy="850900"/>
            </a:xfrm>
            <a:prstGeom prst="rect">
              <a:avLst/>
            </a:prstGeom>
          </p:spPr>
          <p:txBody>
            <a:bodyPr lIns="50800" tIns="50800" rIns="50800" bIns="50800" rtlCol="0" anchor="ctr"/>
            <a:lstStyle/>
            <a:p>
              <a:pPr algn="ctr">
                <a:lnSpc>
                  <a:spcPts val="2660"/>
                </a:lnSpc>
                <a:spcBef>
                  <a:spcPct val="0"/>
                </a:spcBef>
              </a:pPr>
            </a:p>
          </p:txBody>
        </p:sp>
      </p:grpSp>
      <p:sp>
        <p:nvSpPr>
          <p:cNvPr id="6" name="Freeform 6"/>
          <p:cNvSpPr/>
          <p:nvPr/>
        </p:nvSpPr>
        <p:spPr>
          <a:xfrm flipH="1">
            <a:off x="776121" y="60084"/>
            <a:ext cx="1461603" cy="1415928"/>
          </a:xfrm>
          <a:custGeom>
            <a:avLst/>
            <a:gdLst/>
            <a:ahLst/>
            <a:cxnLst/>
            <a:rect l="l" t="t" r="r" b="b"/>
            <a:pathLst>
              <a:path w="1461603" h="1415928">
                <a:moveTo>
                  <a:pt x="1461603" y="0"/>
                </a:moveTo>
                <a:lnTo>
                  <a:pt x="0" y="0"/>
                </a:lnTo>
                <a:lnTo>
                  <a:pt x="0" y="1415928"/>
                </a:lnTo>
                <a:lnTo>
                  <a:pt x="1461603" y="1415928"/>
                </a:lnTo>
                <a:lnTo>
                  <a:pt x="1461603"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Freeform 7"/>
          <p:cNvSpPr/>
          <p:nvPr/>
        </p:nvSpPr>
        <p:spPr>
          <a:xfrm>
            <a:off x="16230282" y="257601"/>
            <a:ext cx="1143318" cy="1157827"/>
          </a:xfrm>
          <a:custGeom>
            <a:avLst/>
            <a:gdLst/>
            <a:ahLst/>
            <a:cxnLst/>
            <a:rect l="l" t="t" r="r" b="b"/>
            <a:pathLst>
              <a:path w="1314880" h="1421491">
                <a:moveTo>
                  <a:pt x="0" y="0"/>
                </a:moveTo>
                <a:lnTo>
                  <a:pt x="1314879" y="0"/>
                </a:lnTo>
                <a:lnTo>
                  <a:pt x="1314879" y="1421492"/>
                </a:lnTo>
                <a:lnTo>
                  <a:pt x="0" y="142149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8" name="Group 8"/>
          <p:cNvGrpSpPr/>
          <p:nvPr/>
        </p:nvGrpSpPr>
        <p:grpSpPr>
          <a:xfrm>
            <a:off x="475072" y="3232723"/>
            <a:ext cx="3916322" cy="3985078"/>
            <a:chOff x="0" y="0"/>
            <a:chExt cx="5221762" cy="5313437"/>
          </a:xfrm>
        </p:grpSpPr>
        <p:grpSp>
          <p:nvGrpSpPr>
            <p:cNvPr id="9" name="Group 9"/>
            <p:cNvGrpSpPr/>
            <p:nvPr/>
          </p:nvGrpSpPr>
          <p:grpSpPr>
            <a:xfrm>
              <a:off x="0" y="1949970"/>
              <a:ext cx="5221762" cy="3363467"/>
              <a:chOff x="0" y="-273675"/>
              <a:chExt cx="1557617" cy="1003300"/>
            </a:xfrm>
          </p:grpSpPr>
          <p:sp>
            <p:nvSpPr>
              <p:cNvPr id="10" name="Freeform 10"/>
              <p:cNvSpPr/>
              <p:nvPr/>
            </p:nvSpPr>
            <p:spPr>
              <a:xfrm>
                <a:off x="0" y="0"/>
                <a:ext cx="1557617" cy="465131"/>
              </a:xfrm>
              <a:custGeom>
                <a:avLst/>
                <a:gdLst/>
                <a:ahLst/>
                <a:cxnLst/>
                <a:rect l="l" t="t" r="r" b="b"/>
                <a:pathLst>
                  <a:path w="1557617" h="465131">
                    <a:moveTo>
                      <a:pt x="0" y="0"/>
                    </a:moveTo>
                    <a:lnTo>
                      <a:pt x="1557617" y="0"/>
                    </a:lnTo>
                    <a:lnTo>
                      <a:pt x="1557617" y="465131"/>
                    </a:lnTo>
                    <a:lnTo>
                      <a:pt x="0" y="465131"/>
                    </a:lnTo>
                    <a:close/>
                  </a:path>
                </a:pathLst>
              </a:custGeom>
              <a:solidFill>
                <a:srgbClr val="92FD7C"/>
              </a:solidFill>
            </p:spPr>
          </p:sp>
          <p:sp>
            <p:nvSpPr>
              <p:cNvPr id="11" name="TextBox 11"/>
              <p:cNvSpPr txBox="1"/>
              <p:nvPr/>
            </p:nvSpPr>
            <p:spPr>
              <a:xfrm>
                <a:off x="85310" y="-273675"/>
                <a:ext cx="1386996" cy="1003300"/>
              </a:xfrm>
              <a:prstGeom prst="rect">
                <a:avLst/>
              </a:prstGeom>
            </p:spPr>
            <p:txBody>
              <a:bodyPr lIns="50800" tIns="50800" rIns="50800" bIns="50800" rtlCol="0" anchor="ctr"/>
              <a:lstStyle/>
              <a:p>
                <a:pPr algn="ctr">
                  <a:lnSpc>
                    <a:spcPts val="7000"/>
                  </a:lnSpc>
                  <a:spcBef>
                    <a:spcPct val="0"/>
                  </a:spcBef>
                </a:pPr>
                <a:r>
                  <a:rPr lang="en-US" sz="5000" dirty="0" err="1">
                    <a:solidFill>
                      <a:srgbClr val="090000"/>
                    </a:solidFill>
                    <a:latin typeface="Arial" panose="020B0604020202020204"/>
                  </a:rPr>
                  <a:t>Khái</a:t>
                </a:r>
                <a:r>
                  <a:rPr lang="en-US" sz="5000" dirty="0">
                    <a:solidFill>
                      <a:srgbClr val="090000"/>
                    </a:solidFill>
                    <a:latin typeface="Arial" panose="020B0604020202020204"/>
                  </a:rPr>
                  <a:t> </a:t>
                </a:r>
                <a:r>
                  <a:rPr lang="en-US" sz="5000" dirty="0" err="1">
                    <a:solidFill>
                      <a:srgbClr val="090000"/>
                    </a:solidFill>
                    <a:latin typeface="Arial" panose="020B0604020202020204"/>
                  </a:rPr>
                  <a:t>niệm</a:t>
                </a:r>
                <a:endParaRPr lang="en-US" sz="5000" dirty="0">
                  <a:solidFill>
                    <a:srgbClr val="090000"/>
                  </a:solidFill>
                  <a:latin typeface="Arial" panose="020B0604020202020204"/>
                </a:endParaRPr>
              </a:p>
            </p:txBody>
          </p:sp>
        </p:grpSp>
        <p:sp>
          <p:nvSpPr>
            <p:cNvPr id="12" name="Freeform 12"/>
            <p:cNvSpPr/>
            <p:nvPr/>
          </p:nvSpPr>
          <p:spPr>
            <a:xfrm>
              <a:off x="919737" y="0"/>
              <a:ext cx="2885474" cy="2867439"/>
            </a:xfrm>
            <a:custGeom>
              <a:avLst/>
              <a:gdLst/>
              <a:ahLst/>
              <a:cxnLst/>
              <a:rect l="l" t="t" r="r" b="b"/>
              <a:pathLst>
                <a:path w="2885474" h="2867439">
                  <a:moveTo>
                    <a:pt x="0" y="0"/>
                  </a:moveTo>
                  <a:lnTo>
                    <a:pt x="2885473" y="0"/>
                  </a:lnTo>
                  <a:lnTo>
                    <a:pt x="2885473" y="2867439"/>
                  </a:lnTo>
                  <a:lnTo>
                    <a:pt x="0" y="286743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sp>
        <p:nvSpPr>
          <p:cNvPr id="13" name="Freeform 13"/>
          <p:cNvSpPr/>
          <p:nvPr/>
        </p:nvSpPr>
        <p:spPr>
          <a:xfrm>
            <a:off x="5433949" y="2401505"/>
            <a:ext cx="11825351" cy="7109992"/>
          </a:xfrm>
          <a:custGeom>
            <a:avLst/>
            <a:gdLst/>
            <a:ahLst/>
            <a:cxnLst/>
            <a:rect l="l" t="t" r="r" b="b"/>
            <a:pathLst>
              <a:path w="11825351" h="7109992">
                <a:moveTo>
                  <a:pt x="0" y="0"/>
                </a:moveTo>
                <a:lnTo>
                  <a:pt x="11825351" y="0"/>
                </a:lnTo>
                <a:lnTo>
                  <a:pt x="11825351" y="7109993"/>
                </a:lnTo>
                <a:lnTo>
                  <a:pt x="0" y="710999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4" name="TextBox 14"/>
          <p:cNvSpPr txBox="1"/>
          <p:nvPr/>
        </p:nvSpPr>
        <p:spPr>
          <a:xfrm>
            <a:off x="6191189" y="2744216"/>
            <a:ext cx="10272771" cy="7298216"/>
          </a:xfrm>
          <a:prstGeom prst="rect">
            <a:avLst/>
          </a:prstGeom>
        </p:spPr>
        <p:txBody>
          <a:bodyPr lIns="0" tIns="0" rIns="0" bIns="0" rtlCol="0" anchor="t">
            <a:spAutoFit/>
          </a:bodyPr>
          <a:lstStyle/>
          <a:p>
            <a:pPr algn="ctr">
              <a:lnSpc>
                <a:spcPts val="6445"/>
              </a:lnSpc>
            </a:pPr>
            <a:r>
              <a:rPr lang="en-US" sz="4000" dirty="0">
                <a:solidFill>
                  <a:srgbClr val="191B1D"/>
                </a:solidFill>
                <a:latin typeface="Arial" panose="020B0604020202020204"/>
              </a:rPr>
              <a:t>    </a:t>
            </a:r>
            <a:r>
              <a:rPr lang="en-US" sz="4000" dirty="0" err="1">
                <a:solidFill>
                  <a:srgbClr val="191B1D"/>
                </a:solidFill>
                <a:latin typeface="Arial" panose="020B0604020202020204"/>
              </a:rPr>
              <a:t>Quốc</a:t>
            </a:r>
            <a:r>
              <a:rPr lang="en-US" sz="4000" dirty="0">
                <a:solidFill>
                  <a:srgbClr val="191B1D"/>
                </a:solidFill>
                <a:latin typeface="Arial" panose="020B0604020202020204"/>
              </a:rPr>
              <a:t> </a:t>
            </a:r>
            <a:r>
              <a:rPr lang="en-US" sz="4000" dirty="0" err="1">
                <a:solidFill>
                  <a:srgbClr val="191B1D"/>
                </a:solidFill>
                <a:latin typeface="Arial" panose="020B0604020202020204"/>
              </a:rPr>
              <a:t>phòng</a:t>
            </a:r>
            <a:r>
              <a:rPr lang="en-US" sz="4000" dirty="0">
                <a:solidFill>
                  <a:srgbClr val="191B1D"/>
                </a:solidFill>
                <a:latin typeface="Arial" panose="020B0604020202020204"/>
              </a:rPr>
              <a:t> - </a:t>
            </a:r>
            <a:r>
              <a:rPr lang="en-US" sz="4000" dirty="0" smtClean="0">
                <a:solidFill>
                  <a:srgbClr val="191B1D"/>
                </a:solidFill>
                <a:latin typeface="Arial" panose="020B0604020202020204"/>
              </a:rPr>
              <a:t>An </a:t>
            </a:r>
            <a:r>
              <a:rPr lang="en-US" sz="4000" dirty="0" err="1">
                <a:solidFill>
                  <a:srgbClr val="191B1D"/>
                </a:solidFill>
                <a:latin typeface="Arial" panose="020B0604020202020204"/>
              </a:rPr>
              <a:t>ninh</a:t>
            </a:r>
            <a:r>
              <a:rPr lang="en-US" sz="4000" dirty="0">
                <a:solidFill>
                  <a:srgbClr val="191B1D"/>
                </a:solidFill>
                <a:latin typeface="Arial" panose="020B0604020202020204"/>
              </a:rPr>
              <a:t> </a:t>
            </a:r>
            <a:r>
              <a:rPr lang="en-US" sz="4000" dirty="0" err="1">
                <a:solidFill>
                  <a:srgbClr val="191B1D"/>
                </a:solidFill>
                <a:latin typeface="Arial" panose="020B0604020202020204"/>
              </a:rPr>
              <a:t>là</a:t>
            </a:r>
            <a:r>
              <a:rPr lang="en-US" sz="4000" dirty="0">
                <a:solidFill>
                  <a:srgbClr val="191B1D"/>
                </a:solidFill>
                <a:latin typeface="Arial" panose="020B0604020202020204"/>
              </a:rPr>
              <a:t> </a:t>
            </a:r>
            <a:r>
              <a:rPr lang="en-US" sz="4000" dirty="0" err="1">
                <a:solidFill>
                  <a:srgbClr val="191B1D"/>
                </a:solidFill>
                <a:latin typeface="Arial" panose="020B0604020202020204"/>
              </a:rPr>
              <a:t>công</a:t>
            </a:r>
            <a:r>
              <a:rPr lang="en-US" sz="4000" dirty="0">
                <a:solidFill>
                  <a:srgbClr val="191B1D"/>
                </a:solidFill>
                <a:latin typeface="Arial" panose="020B0604020202020204"/>
              </a:rPr>
              <a:t> </a:t>
            </a:r>
            <a:r>
              <a:rPr lang="en-US" sz="4000" dirty="0" err="1">
                <a:solidFill>
                  <a:srgbClr val="191B1D"/>
                </a:solidFill>
                <a:latin typeface="Arial" panose="020B0604020202020204"/>
              </a:rPr>
              <a:t>cuộc</a:t>
            </a:r>
            <a:r>
              <a:rPr lang="en-US" sz="4000" dirty="0">
                <a:solidFill>
                  <a:srgbClr val="191B1D"/>
                </a:solidFill>
                <a:latin typeface="Arial" panose="020B0604020202020204"/>
              </a:rPr>
              <a:t> </a:t>
            </a:r>
            <a:r>
              <a:rPr lang="en-US" sz="4000" dirty="0" err="1">
                <a:solidFill>
                  <a:srgbClr val="191B1D"/>
                </a:solidFill>
                <a:latin typeface="Arial" panose="020B0604020202020204"/>
              </a:rPr>
              <a:t>giữ</a:t>
            </a:r>
            <a:r>
              <a:rPr lang="en-US" sz="4000" dirty="0">
                <a:solidFill>
                  <a:srgbClr val="191B1D"/>
                </a:solidFill>
                <a:latin typeface="Arial" panose="020B0604020202020204"/>
              </a:rPr>
              <a:t> </a:t>
            </a:r>
            <a:r>
              <a:rPr lang="en-US" sz="4000" dirty="0" err="1">
                <a:solidFill>
                  <a:srgbClr val="191B1D"/>
                </a:solidFill>
                <a:latin typeface="Arial" panose="020B0604020202020204"/>
              </a:rPr>
              <a:t>nước</a:t>
            </a:r>
            <a:r>
              <a:rPr lang="en-US" sz="4000" dirty="0">
                <a:solidFill>
                  <a:srgbClr val="191B1D"/>
                </a:solidFill>
                <a:latin typeface="Arial" panose="020B0604020202020204"/>
              </a:rPr>
              <a:t> </a:t>
            </a:r>
            <a:r>
              <a:rPr lang="en-US" sz="4000" dirty="0" err="1">
                <a:solidFill>
                  <a:srgbClr val="191B1D"/>
                </a:solidFill>
                <a:latin typeface="Arial" panose="020B0604020202020204"/>
              </a:rPr>
              <a:t>của</a:t>
            </a:r>
            <a:r>
              <a:rPr lang="en-US" sz="4000" dirty="0">
                <a:solidFill>
                  <a:srgbClr val="191B1D"/>
                </a:solidFill>
                <a:latin typeface="Arial" panose="020B0604020202020204"/>
              </a:rPr>
              <a:t> 1 </a:t>
            </a:r>
            <a:r>
              <a:rPr lang="en-US" sz="4000" dirty="0" err="1">
                <a:solidFill>
                  <a:srgbClr val="191B1D"/>
                </a:solidFill>
                <a:latin typeface="Arial" panose="020B0604020202020204"/>
              </a:rPr>
              <a:t>quốc</a:t>
            </a:r>
            <a:r>
              <a:rPr lang="en-US" sz="4000" dirty="0">
                <a:solidFill>
                  <a:srgbClr val="191B1D"/>
                </a:solidFill>
                <a:latin typeface="Arial" panose="020B0604020202020204"/>
              </a:rPr>
              <a:t> </a:t>
            </a:r>
            <a:r>
              <a:rPr lang="en-US" sz="4000" dirty="0" err="1">
                <a:solidFill>
                  <a:srgbClr val="191B1D"/>
                </a:solidFill>
                <a:latin typeface="Arial" panose="020B0604020202020204"/>
              </a:rPr>
              <a:t>gia</a:t>
            </a:r>
            <a:r>
              <a:rPr lang="en-US" sz="4000" dirty="0">
                <a:solidFill>
                  <a:srgbClr val="191B1D"/>
                </a:solidFill>
                <a:latin typeface="Arial" panose="020B0604020202020204"/>
              </a:rPr>
              <a:t>, </a:t>
            </a:r>
            <a:r>
              <a:rPr lang="en-US" sz="4000" dirty="0" err="1">
                <a:solidFill>
                  <a:srgbClr val="191B1D"/>
                </a:solidFill>
                <a:latin typeface="Arial" panose="020B0604020202020204"/>
              </a:rPr>
              <a:t>gồm</a:t>
            </a:r>
            <a:r>
              <a:rPr lang="en-US" sz="4000" dirty="0">
                <a:solidFill>
                  <a:srgbClr val="191B1D"/>
                </a:solidFill>
                <a:latin typeface="Arial" panose="020B0604020202020204"/>
              </a:rPr>
              <a:t> </a:t>
            </a:r>
            <a:r>
              <a:rPr lang="en-US" sz="4000" dirty="0" err="1">
                <a:solidFill>
                  <a:srgbClr val="191B1D"/>
                </a:solidFill>
                <a:latin typeface="Arial" panose="020B0604020202020204"/>
              </a:rPr>
              <a:t>tổng</a:t>
            </a:r>
            <a:r>
              <a:rPr lang="en-US" sz="4000" dirty="0">
                <a:solidFill>
                  <a:srgbClr val="191B1D"/>
                </a:solidFill>
                <a:latin typeface="Arial" panose="020B0604020202020204"/>
              </a:rPr>
              <a:t> </a:t>
            </a:r>
            <a:r>
              <a:rPr lang="en-US" sz="4000" dirty="0" err="1">
                <a:solidFill>
                  <a:srgbClr val="191B1D"/>
                </a:solidFill>
                <a:latin typeface="Arial" panose="020B0604020202020204"/>
              </a:rPr>
              <a:t>thể</a:t>
            </a:r>
            <a:r>
              <a:rPr lang="en-US" sz="4000" dirty="0">
                <a:solidFill>
                  <a:srgbClr val="191B1D"/>
                </a:solidFill>
                <a:latin typeface="Arial" panose="020B0604020202020204"/>
              </a:rPr>
              <a:t> </a:t>
            </a:r>
            <a:r>
              <a:rPr lang="en-US" sz="4000" dirty="0" err="1">
                <a:solidFill>
                  <a:srgbClr val="191B1D"/>
                </a:solidFill>
                <a:latin typeface="Arial" panose="020B0604020202020204"/>
              </a:rPr>
              <a:t>hoạt</a:t>
            </a:r>
            <a:r>
              <a:rPr lang="en-US" sz="4000" dirty="0">
                <a:solidFill>
                  <a:srgbClr val="191B1D"/>
                </a:solidFill>
                <a:latin typeface="Arial" panose="020B0604020202020204"/>
              </a:rPr>
              <a:t> </a:t>
            </a:r>
            <a:r>
              <a:rPr lang="en-US" sz="4000" dirty="0" err="1">
                <a:solidFill>
                  <a:srgbClr val="191B1D"/>
                </a:solidFill>
                <a:latin typeface="Arial" panose="020B0604020202020204"/>
              </a:rPr>
              <a:t>động</a:t>
            </a:r>
            <a:r>
              <a:rPr lang="en-US" sz="4000" dirty="0">
                <a:solidFill>
                  <a:srgbClr val="191B1D"/>
                </a:solidFill>
                <a:latin typeface="Arial" panose="020B0604020202020204"/>
              </a:rPr>
              <a:t> </a:t>
            </a:r>
            <a:r>
              <a:rPr lang="en-US" sz="4000" dirty="0" err="1">
                <a:solidFill>
                  <a:srgbClr val="191B1D"/>
                </a:solidFill>
                <a:latin typeface="Arial" panose="020B0604020202020204"/>
              </a:rPr>
              <a:t>đối</a:t>
            </a:r>
            <a:r>
              <a:rPr lang="en-US" sz="4000" dirty="0">
                <a:solidFill>
                  <a:srgbClr val="191B1D"/>
                </a:solidFill>
                <a:latin typeface="Arial" panose="020B0604020202020204"/>
              </a:rPr>
              <a:t> </a:t>
            </a:r>
            <a:r>
              <a:rPr lang="en-US" sz="4000" dirty="0" err="1">
                <a:solidFill>
                  <a:srgbClr val="191B1D"/>
                </a:solidFill>
                <a:latin typeface="Arial" panose="020B0604020202020204"/>
              </a:rPr>
              <a:t>nội</a:t>
            </a:r>
            <a:r>
              <a:rPr lang="en-US" sz="4000" dirty="0">
                <a:solidFill>
                  <a:srgbClr val="191B1D"/>
                </a:solidFill>
                <a:latin typeface="Arial" panose="020B0604020202020204"/>
              </a:rPr>
              <a:t> </a:t>
            </a:r>
            <a:r>
              <a:rPr lang="en-US" sz="4000" dirty="0" err="1">
                <a:solidFill>
                  <a:srgbClr val="191B1D"/>
                </a:solidFill>
                <a:latin typeface="Arial" panose="020B0604020202020204"/>
              </a:rPr>
              <a:t>và</a:t>
            </a:r>
            <a:r>
              <a:rPr lang="en-US" sz="4000" dirty="0">
                <a:solidFill>
                  <a:srgbClr val="191B1D"/>
                </a:solidFill>
                <a:latin typeface="Arial" panose="020B0604020202020204"/>
              </a:rPr>
              <a:t> </a:t>
            </a:r>
            <a:r>
              <a:rPr lang="en-US" sz="4000" dirty="0" err="1">
                <a:solidFill>
                  <a:srgbClr val="191B1D"/>
                </a:solidFill>
                <a:latin typeface="Arial" panose="020B0604020202020204"/>
              </a:rPr>
              <a:t>đối</a:t>
            </a:r>
            <a:r>
              <a:rPr lang="en-US" sz="4000" dirty="0">
                <a:solidFill>
                  <a:srgbClr val="191B1D"/>
                </a:solidFill>
                <a:latin typeface="Arial" panose="020B0604020202020204"/>
              </a:rPr>
              <a:t> </a:t>
            </a:r>
            <a:r>
              <a:rPr lang="en-US" sz="4000" dirty="0" err="1">
                <a:solidFill>
                  <a:srgbClr val="191B1D"/>
                </a:solidFill>
                <a:latin typeface="Arial" panose="020B0604020202020204"/>
              </a:rPr>
              <a:t>ngoại</a:t>
            </a:r>
            <a:r>
              <a:rPr lang="en-US" sz="4000" dirty="0">
                <a:solidFill>
                  <a:srgbClr val="191B1D"/>
                </a:solidFill>
                <a:latin typeface="Arial" panose="020B0604020202020204"/>
              </a:rPr>
              <a:t> </a:t>
            </a:r>
            <a:r>
              <a:rPr lang="en-US" sz="4000" dirty="0" err="1">
                <a:solidFill>
                  <a:srgbClr val="191B1D"/>
                </a:solidFill>
                <a:latin typeface="Arial" panose="020B0604020202020204"/>
              </a:rPr>
              <a:t>của</a:t>
            </a:r>
            <a:r>
              <a:rPr lang="en-US" sz="4000" dirty="0">
                <a:solidFill>
                  <a:srgbClr val="191B1D"/>
                </a:solidFill>
                <a:latin typeface="Arial" panose="020B0604020202020204"/>
              </a:rPr>
              <a:t> </a:t>
            </a:r>
            <a:r>
              <a:rPr lang="en-US" sz="4000" dirty="0" err="1">
                <a:solidFill>
                  <a:srgbClr val="191B1D"/>
                </a:solidFill>
                <a:latin typeface="Arial" panose="020B0604020202020204"/>
              </a:rPr>
              <a:t>nhà</a:t>
            </a:r>
            <a:r>
              <a:rPr lang="en-US" sz="4000" dirty="0">
                <a:solidFill>
                  <a:srgbClr val="191B1D"/>
                </a:solidFill>
                <a:latin typeface="Arial" panose="020B0604020202020204"/>
              </a:rPr>
              <a:t> </a:t>
            </a:r>
            <a:r>
              <a:rPr lang="en-US" sz="4000" dirty="0" err="1">
                <a:solidFill>
                  <a:srgbClr val="191B1D"/>
                </a:solidFill>
                <a:latin typeface="Arial" panose="020B0604020202020204"/>
              </a:rPr>
              <a:t>nước</a:t>
            </a:r>
            <a:r>
              <a:rPr lang="en-US" sz="4000" dirty="0">
                <a:solidFill>
                  <a:srgbClr val="191B1D"/>
                </a:solidFill>
                <a:latin typeface="Arial" panose="020B0604020202020204"/>
              </a:rPr>
              <a:t> </a:t>
            </a:r>
            <a:r>
              <a:rPr lang="en-US" sz="4000" dirty="0" err="1">
                <a:solidFill>
                  <a:srgbClr val="191B1D"/>
                </a:solidFill>
                <a:latin typeface="Arial" panose="020B0604020202020204"/>
              </a:rPr>
              <a:t>và</a:t>
            </a:r>
            <a:r>
              <a:rPr lang="en-US" sz="4000" dirty="0">
                <a:solidFill>
                  <a:srgbClr val="191B1D"/>
                </a:solidFill>
                <a:latin typeface="Arial" panose="020B0604020202020204"/>
              </a:rPr>
              <a:t> </a:t>
            </a:r>
            <a:r>
              <a:rPr lang="en-US" sz="4000" dirty="0" err="1">
                <a:solidFill>
                  <a:srgbClr val="191B1D"/>
                </a:solidFill>
                <a:latin typeface="Arial" panose="020B0604020202020204"/>
              </a:rPr>
              <a:t>nhân</a:t>
            </a:r>
            <a:r>
              <a:rPr lang="en-US" sz="4000" dirty="0">
                <a:solidFill>
                  <a:srgbClr val="191B1D"/>
                </a:solidFill>
                <a:latin typeface="Arial" panose="020B0604020202020204"/>
              </a:rPr>
              <a:t> </a:t>
            </a:r>
            <a:r>
              <a:rPr lang="en-US" sz="4000" dirty="0" err="1">
                <a:solidFill>
                  <a:srgbClr val="191B1D"/>
                </a:solidFill>
                <a:latin typeface="Arial" panose="020B0604020202020204"/>
              </a:rPr>
              <a:t>dân</a:t>
            </a:r>
            <a:r>
              <a:rPr lang="en-US" sz="4000" dirty="0">
                <a:solidFill>
                  <a:srgbClr val="191B1D"/>
                </a:solidFill>
                <a:latin typeface="Arial" panose="020B0604020202020204"/>
              </a:rPr>
              <a:t> </a:t>
            </a:r>
            <a:r>
              <a:rPr lang="en-US" sz="4000" dirty="0" err="1">
                <a:solidFill>
                  <a:srgbClr val="191B1D"/>
                </a:solidFill>
                <a:latin typeface="Arial" panose="020B0604020202020204"/>
              </a:rPr>
              <a:t>để</a:t>
            </a:r>
            <a:r>
              <a:rPr lang="en-US" sz="4000" dirty="0">
                <a:solidFill>
                  <a:srgbClr val="191B1D"/>
                </a:solidFill>
                <a:latin typeface="Arial" panose="020B0604020202020204"/>
              </a:rPr>
              <a:t> </a:t>
            </a:r>
            <a:r>
              <a:rPr lang="en-US" sz="4000" dirty="0" err="1">
                <a:solidFill>
                  <a:srgbClr val="191B1D"/>
                </a:solidFill>
                <a:latin typeface="Arial" panose="020B0604020202020204"/>
              </a:rPr>
              <a:t>phòng</a:t>
            </a:r>
            <a:r>
              <a:rPr lang="en-US" sz="4000" dirty="0">
                <a:solidFill>
                  <a:srgbClr val="191B1D"/>
                </a:solidFill>
                <a:latin typeface="Arial" panose="020B0604020202020204"/>
              </a:rPr>
              <a:t> </a:t>
            </a:r>
            <a:r>
              <a:rPr lang="en-US" sz="4000" dirty="0" err="1">
                <a:solidFill>
                  <a:srgbClr val="191B1D"/>
                </a:solidFill>
                <a:latin typeface="Arial" panose="020B0604020202020204"/>
              </a:rPr>
              <a:t>thủ</a:t>
            </a:r>
            <a:r>
              <a:rPr lang="en-US" sz="4000" dirty="0">
                <a:solidFill>
                  <a:srgbClr val="191B1D"/>
                </a:solidFill>
                <a:latin typeface="Arial" panose="020B0604020202020204"/>
              </a:rPr>
              <a:t> </a:t>
            </a:r>
            <a:r>
              <a:rPr lang="en-US" sz="4000" dirty="0" err="1">
                <a:solidFill>
                  <a:srgbClr val="191B1D"/>
                </a:solidFill>
                <a:latin typeface="Arial" panose="020B0604020202020204"/>
              </a:rPr>
              <a:t>đất</a:t>
            </a:r>
            <a:r>
              <a:rPr lang="en-US" sz="4000" dirty="0">
                <a:solidFill>
                  <a:srgbClr val="191B1D"/>
                </a:solidFill>
                <a:latin typeface="Arial" panose="020B0604020202020204"/>
              </a:rPr>
              <a:t> </a:t>
            </a:r>
            <a:r>
              <a:rPr lang="en-US" sz="4000" dirty="0" err="1">
                <a:solidFill>
                  <a:srgbClr val="191B1D"/>
                </a:solidFill>
                <a:latin typeface="Arial" panose="020B0604020202020204"/>
              </a:rPr>
              <a:t>nước</a:t>
            </a:r>
            <a:r>
              <a:rPr lang="en-US" sz="4000" dirty="0">
                <a:solidFill>
                  <a:srgbClr val="191B1D"/>
                </a:solidFill>
                <a:latin typeface="Arial" panose="020B0604020202020204"/>
              </a:rPr>
              <a:t>, </a:t>
            </a:r>
            <a:r>
              <a:rPr lang="en-US" sz="4000" dirty="0" err="1">
                <a:solidFill>
                  <a:srgbClr val="191B1D"/>
                </a:solidFill>
                <a:latin typeface="Arial" panose="020B0604020202020204"/>
              </a:rPr>
              <a:t>tạo</a:t>
            </a:r>
            <a:r>
              <a:rPr lang="en-US" sz="4000" dirty="0">
                <a:solidFill>
                  <a:srgbClr val="191B1D"/>
                </a:solidFill>
                <a:latin typeface="Arial" panose="020B0604020202020204"/>
              </a:rPr>
              <a:t> </a:t>
            </a:r>
            <a:r>
              <a:rPr lang="en-US" sz="4000" dirty="0" err="1">
                <a:solidFill>
                  <a:srgbClr val="191B1D"/>
                </a:solidFill>
                <a:latin typeface="Arial" panose="020B0604020202020204"/>
              </a:rPr>
              <a:t>nên</a:t>
            </a:r>
            <a:r>
              <a:rPr lang="en-US" sz="4000" dirty="0">
                <a:solidFill>
                  <a:srgbClr val="191B1D"/>
                </a:solidFill>
                <a:latin typeface="Arial" panose="020B0604020202020204"/>
              </a:rPr>
              <a:t> </a:t>
            </a:r>
            <a:r>
              <a:rPr lang="en-US" sz="4000" dirty="0" err="1">
                <a:solidFill>
                  <a:srgbClr val="191B1D"/>
                </a:solidFill>
                <a:latin typeface="Arial" panose="020B0604020202020204"/>
              </a:rPr>
              <a:t>sức</a:t>
            </a:r>
            <a:r>
              <a:rPr lang="en-US" sz="4000" dirty="0">
                <a:solidFill>
                  <a:srgbClr val="191B1D"/>
                </a:solidFill>
                <a:latin typeface="Arial" panose="020B0604020202020204"/>
              </a:rPr>
              <a:t> </a:t>
            </a:r>
            <a:r>
              <a:rPr lang="en-US" sz="4000" dirty="0" err="1">
                <a:solidFill>
                  <a:srgbClr val="191B1D"/>
                </a:solidFill>
                <a:latin typeface="Arial" panose="020B0604020202020204"/>
              </a:rPr>
              <a:t>mạnh</a:t>
            </a:r>
            <a:r>
              <a:rPr lang="en-US" sz="4000" dirty="0">
                <a:solidFill>
                  <a:srgbClr val="191B1D"/>
                </a:solidFill>
                <a:latin typeface="Arial" panose="020B0604020202020204"/>
              </a:rPr>
              <a:t> </a:t>
            </a:r>
            <a:r>
              <a:rPr lang="en-US" sz="4000" dirty="0" err="1">
                <a:solidFill>
                  <a:srgbClr val="191B1D"/>
                </a:solidFill>
                <a:latin typeface="Arial" panose="020B0604020202020204"/>
              </a:rPr>
              <a:t>toàn</a:t>
            </a:r>
            <a:r>
              <a:rPr lang="en-US" sz="4000" dirty="0">
                <a:solidFill>
                  <a:srgbClr val="191B1D"/>
                </a:solidFill>
                <a:latin typeface="Arial" panose="020B0604020202020204"/>
              </a:rPr>
              <a:t> </a:t>
            </a:r>
            <a:r>
              <a:rPr lang="en-US" sz="4000" dirty="0" err="1">
                <a:solidFill>
                  <a:srgbClr val="191B1D"/>
                </a:solidFill>
                <a:latin typeface="Arial" panose="020B0604020202020204"/>
              </a:rPr>
              <a:t>diện</a:t>
            </a:r>
            <a:r>
              <a:rPr lang="en-US" sz="4000" dirty="0">
                <a:solidFill>
                  <a:srgbClr val="191B1D"/>
                </a:solidFill>
                <a:latin typeface="Arial" panose="020B0604020202020204"/>
              </a:rPr>
              <a:t> </a:t>
            </a:r>
            <a:r>
              <a:rPr lang="en-US" sz="4000" dirty="0" err="1">
                <a:solidFill>
                  <a:srgbClr val="191B1D"/>
                </a:solidFill>
                <a:latin typeface="Arial" panose="020B0604020202020204"/>
              </a:rPr>
              <a:t>cân</a:t>
            </a:r>
            <a:r>
              <a:rPr lang="en-US" sz="4000" dirty="0">
                <a:solidFill>
                  <a:srgbClr val="191B1D"/>
                </a:solidFill>
                <a:latin typeface="Arial" panose="020B0604020202020204"/>
              </a:rPr>
              <a:t> </a:t>
            </a:r>
            <a:r>
              <a:rPr lang="en-US" sz="4000" dirty="0" err="1">
                <a:solidFill>
                  <a:srgbClr val="191B1D"/>
                </a:solidFill>
                <a:latin typeface="Arial" panose="020B0604020202020204"/>
              </a:rPr>
              <a:t>đối</a:t>
            </a:r>
            <a:r>
              <a:rPr lang="en-US" sz="4000" dirty="0">
                <a:solidFill>
                  <a:srgbClr val="191B1D"/>
                </a:solidFill>
                <a:latin typeface="Arial" panose="020B0604020202020204"/>
              </a:rPr>
              <a:t> </a:t>
            </a:r>
            <a:r>
              <a:rPr lang="en-US" sz="4000" dirty="0" err="1">
                <a:solidFill>
                  <a:srgbClr val="191B1D"/>
                </a:solidFill>
                <a:latin typeface="Arial" panose="020B0604020202020204"/>
              </a:rPr>
              <a:t>nhằm</a:t>
            </a:r>
            <a:r>
              <a:rPr lang="en-US" sz="4000" dirty="0">
                <a:solidFill>
                  <a:srgbClr val="191B1D"/>
                </a:solidFill>
                <a:latin typeface="Arial" panose="020B0604020202020204"/>
              </a:rPr>
              <a:t> </a:t>
            </a:r>
            <a:r>
              <a:rPr lang="en-US" sz="4000" dirty="0" err="1">
                <a:solidFill>
                  <a:srgbClr val="191B1D"/>
                </a:solidFill>
                <a:latin typeface="Arial" panose="020B0604020202020204"/>
              </a:rPr>
              <a:t>giữ</a:t>
            </a:r>
            <a:r>
              <a:rPr lang="en-US" sz="4000" dirty="0">
                <a:solidFill>
                  <a:srgbClr val="191B1D"/>
                </a:solidFill>
                <a:latin typeface="Arial" panose="020B0604020202020204"/>
              </a:rPr>
              <a:t> </a:t>
            </a:r>
            <a:r>
              <a:rPr lang="en-US" sz="4000" dirty="0" err="1">
                <a:solidFill>
                  <a:srgbClr val="191B1D"/>
                </a:solidFill>
                <a:latin typeface="Arial" panose="020B0604020202020204"/>
              </a:rPr>
              <a:t>vững</a:t>
            </a:r>
            <a:r>
              <a:rPr lang="en-US" sz="4000" dirty="0">
                <a:solidFill>
                  <a:srgbClr val="191B1D"/>
                </a:solidFill>
                <a:latin typeface="Arial" panose="020B0604020202020204"/>
              </a:rPr>
              <a:t> </a:t>
            </a:r>
            <a:r>
              <a:rPr lang="en-US" sz="4000" dirty="0" err="1">
                <a:solidFill>
                  <a:srgbClr val="191B1D"/>
                </a:solidFill>
                <a:latin typeface="Arial" panose="020B0604020202020204"/>
              </a:rPr>
              <a:t>hoà</a:t>
            </a:r>
            <a:r>
              <a:rPr lang="en-US" sz="4000" dirty="0">
                <a:solidFill>
                  <a:srgbClr val="191B1D"/>
                </a:solidFill>
                <a:latin typeface="Arial" panose="020B0604020202020204"/>
              </a:rPr>
              <a:t> </a:t>
            </a:r>
            <a:r>
              <a:rPr lang="en-US" sz="4000" dirty="0" err="1">
                <a:solidFill>
                  <a:srgbClr val="191B1D"/>
                </a:solidFill>
                <a:latin typeface="Arial" panose="020B0604020202020204"/>
              </a:rPr>
              <a:t>bình</a:t>
            </a:r>
            <a:r>
              <a:rPr lang="en-US" sz="4000" dirty="0">
                <a:solidFill>
                  <a:srgbClr val="191B1D"/>
                </a:solidFill>
                <a:latin typeface="Arial" panose="020B0604020202020204"/>
              </a:rPr>
              <a:t>, </a:t>
            </a:r>
            <a:r>
              <a:rPr lang="en-US" sz="4000" dirty="0" err="1">
                <a:solidFill>
                  <a:srgbClr val="191B1D"/>
                </a:solidFill>
                <a:latin typeface="Arial" panose="020B0604020202020204"/>
              </a:rPr>
              <a:t>ngăn</a:t>
            </a:r>
            <a:r>
              <a:rPr lang="en-US" sz="4000" dirty="0">
                <a:solidFill>
                  <a:srgbClr val="191B1D"/>
                </a:solidFill>
                <a:latin typeface="Arial" panose="020B0604020202020204"/>
              </a:rPr>
              <a:t> </a:t>
            </a:r>
            <a:r>
              <a:rPr lang="en-US" sz="4000" dirty="0" err="1">
                <a:solidFill>
                  <a:srgbClr val="191B1D"/>
                </a:solidFill>
                <a:latin typeface="Arial" panose="020B0604020202020204"/>
              </a:rPr>
              <a:t>chặn</a:t>
            </a:r>
            <a:r>
              <a:rPr lang="en-US" sz="4000" dirty="0">
                <a:solidFill>
                  <a:srgbClr val="191B1D"/>
                </a:solidFill>
                <a:latin typeface="Arial" panose="020B0604020202020204"/>
              </a:rPr>
              <a:t> </a:t>
            </a:r>
            <a:r>
              <a:rPr lang="en-US" sz="4000" dirty="0" err="1">
                <a:solidFill>
                  <a:srgbClr val="191B1D"/>
                </a:solidFill>
                <a:latin typeface="Arial" panose="020B0604020202020204"/>
              </a:rPr>
              <a:t>đẩy</a:t>
            </a:r>
            <a:r>
              <a:rPr lang="en-US" sz="4000" dirty="0">
                <a:solidFill>
                  <a:srgbClr val="191B1D"/>
                </a:solidFill>
                <a:latin typeface="Arial" panose="020B0604020202020204"/>
              </a:rPr>
              <a:t> </a:t>
            </a:r>
            <a:r>
              <a:rPr lang="en-US" sz="4000" dirty="0" err="1">
                <a:solidFill>
                  <a:srgbClr val="191B1D"/>
                </a:solidFill>
                <a:latin typeface="Arial" panose="020B0604020202020204"/>
              </a:rPr>
              <a:t>lùi</a:t>
            </a:r>
            <a:r>
              <a:rPr lang="en-US" sz="4000" dirty="0">
                <a:solidFill>
                  <a:srgbClr val="191B1D"/>
                </a:solidFill>
                <a:latin typeface="Arial" panose="020B0604020202020204"/>
              </a:rPr>
              <a:t> </a:t>
            </a:r>
            <a:r>
              <a:rPr lang="en-US" sz="4000" dirty="0" err="1">
                <a:solidFill>
                  <a:srgbClr val="191B1D"/>
                </a:solidFill>
                <a:latin typeface="Arial" panose="020B0604020202020204"/>
              </a:rPr>
              <a:t>chiến</a:t>
            </a:r>
            <a:r>
              <a:rPr lang="en-US" sz="4000" dirty="0">
                <a:solidFill>
                  <a:srgbClr val="191B1D"/>
                </a:solidFill>
                <a:latin typeface="Arial" panose="020B0604020202020204"/>
              </a:rPr>
              <a:t> </a:t>
            </a:r>
            <a:r>
              <a:rPr lang="en-US" sz="4000" dirty="0" err="1">
                <a:solidFill>
                  <a:srgbClr val="191B1D"/>
                </a:solidFill>
                <a:latin typeface="Arial" panose="020B0604020202020204"/>
              </a:rPr>
              <a:t>tranh</a:t>
            </a:r>
            <a:r>
              <a:rPr lang="en-US" sz="4000" dirty="0">
                <a:solidFill>
                  <a:srgbClr val="191B1D"/>
                </a:solidFill>
                <a:latin typeface="Arial" panose="020B0604020202020204"/>
              </a:rPr>
              <a:t> </a:t>
            </a:r>
            <a:r>
              <a:rPr lang="en-US" sz="4000" dirty="0" err="1">
                <a:solidFill>
                  <a:srgbClr val="191B1D"/>
                </a:solidFill>
                <a:latin typeface="Arial" panose="020B0604020202020204"/>
              </a:rPr>
              <a:t>và</a:t>
            </a:r>
            <a:r>
              <a:rPr lang="en-US" sz="4000" dirty="0">
                <a:solidFill>
                  <a:srgbClr val="191B1D"/>
                </a:solidFill>
                <a:latin typeface="Arial" panose="020B0604020202020204"/>
              </a:rPr>
              <a:t> </a:t>
            </a:r>
            <a:r>
              <a:rPr lang="en-US" sz="4000" dirty="0" err="1">
                <a:solidFill>
                  <a:srgbClr val="191B1D"/>
                </a:solidFill>
                <a:latin typeface="Arial" panose="020B0604020202020204"/>
              </a:rPr>
              <a:t>sẵn</a:t>
            </a:r>
            <a:r>
              <a:rPr lang="en-US" sz="4000" dirty="0">
                <a:solidFill>
                  <a:srgbClr val="191B1D"/>
                </a:solidFill>
                <a:latin typeface="Arial" panose="020B0604020202020204"/>
              </a:rPr>
              <a:t> </a:t>
            </a:r>
            <a:r>
              <a:rPr lang="en-US" sz="4000" dirty="0" err="1">
                <a:solidFill>
                  <a:srgbClr val="191B1D"/>
                </a:solidFill>
                <a:latin typeface="Arial" panose="020B0604020202020204"/>
              </a:rPr>
              <a:t>sàng</a:t>
            </a:r>
            <a:r>
              <a:rPr lang="en-US" sz="4000" dirty="0">
                <a:solidFill>
                  <a:srgbClr val="191B1D"/>
                </a:solidFill>
                <a:latin typeface="Arial" panose="020B0604020202020204"/>
              </a:rPr>
              <a:t> </a:t>
            </a:r>
            <a:r>
              <a:rPr lang="en-US" sz="4000" dirty="0" err="1">
                <a:solidFill>
                  <a:srgbClr val="191B1D"/>
                </a:solidFill>
                <a:latin typeface="Arial" panose="020B0604020202020204"/>
              </a:rPr>
              <a:t>đánh</a:t>
            </a:r>
            <a:r>
              <a:rPr lang="en-US" sz="4000" dirty="0">
                <a:solidFill>
                  <a:srgbClr val="191B1D"/>
                </a:solidFill>
                <a:latin typeface="Arial" panose="020B0604020202020204"/>
              </a:rPr>
              <a:t> </a:t>
            </a:r>
            <a:r>
              <a:rPr lang="en-US" sz="4000" dirty="0" err="1">
                <a:solidFill>
                  <a:srgbClr val="191B1D"/>
                </a:solidFill>
                <a:latin typeface="Arial" panose="020B0604020202020204"/>
              </a:rPr>
              <a:t>bại</a:t>
            </a:r>
            <a:r>
              <a:rPr lang="en-US" sz="4000" dirty="0">
                <a:solidFill>
                  <a:srgbClr val="191B1D"/>
                </a:solidFill>
                <a:latin typeface="Arial" panose="020B0604020202020204"/>
              </a:rPr>
              <a:t> </a:t>
            </a:r>
            <a:r>
              <a:rPr lang="en-US" sz="4000" dirty="0" err="1">
                <a:solidFill>
                  <a:srgbClr val="191B1D"/>
                </a:solidFill>
                <a:latin typeface="Arial" panose="020B0604020202020204"/>
              </a:rPr>
              <a:t>chiến</a:t>
            </a:r>
            <a:r>
              <a:rPr lang="en-US" sz="4000" dirty="0">
                <a:solidFill>
                  <a:srgbClr val="191B1D"/>
                </a:solidFill>
                <a:latin typeface="Arial" panose="020B0604020202020204"/>
              </a:rPr>
              <a:t> </a:t>
            </a:r>
            <a:r>
              <a:rPr lang="en-US" sz="4000" dirty="0" err="1">
                <a:solidFill>
                  <a:srgbClr val="191B1D"/>
                </a:solidFill>
                <a:latin typeface="Arial" panose="020B0604020202020204"/>
              </a:rPr>
              <a:t>tranh</a:t>
            </a:r>
            <a:r>
              <a:rPr lang="en-US" sz="4000" dirty="0">
                <a:solidFill>
                  <a:srgbClr val="191B1D"/>
                </a:solidFill>
                <a:latin typeface="Arial" panose="020B0604020202020204"/>
              </a:rPr>
              <a:t> </a:t>
            </a:r>
            <a:r>
              <a:rPr lang="en-US" sz="4000" dirty="0" err="1">
                <a:solidFill>
                  <a:srgbClr val="191B1D"/>
                </a:solidFill>
                <a:latin typeface="Arial" panose="020B0604020202020204"/>
              </a:rPr>
              <a:t>xâm</a:t>
            </a:r>
            <a:r>
              <a:rPr lang="en-US" sz="4000" dirty="0">
                <a:solidFill>
                  <a:srgbClr val="191B1D"/>
                </a:solidFill>
                <a:latin typeface="Arial" panose="020B0604020202020204"/>
              </a:rPr>
              <a:t> </a:t>
            </a:r>
            <a:r>
              <a:rPr lang="en-US" sz="4000" dirty="0" err="1">
                <a:solidFill>
                  <a:srgbClr val="191B1D"/>
                </a:solidFill>
                <a:latin typeface="Arial" panose="020B0604020202020204"/>
              </a:rPr>
              <a:t>lược</a:t>
            </a:r>
            <a:r>
              <a:rPr lang="en-US" sz="4000" dirty="0">
                <a:solidFill>
                  <a:srgbClr val="191B1D"/>
                </a:solidFill>
                <a:latin typeface="Arial" panose="020B0604020202020204"/>
              </a:rPr>
              <a:t> </a:t>
            </a:r>
            <a:r>
              <a:rPr lang="en-US" sz="4000" dirty="0" err="1">
                <a:solidFill>
                  <a:srgbClr val="191B1D"/>
                </a:solidFill>
                <a:latin typeface="Arial" panose="020B0604020202020204"/>
              </a:rPr>
              <a:t>dưới</a:t>
            </a:r>
            <a:r>
              <a:rPr lang="en-US" sz="4000" dirty="0">
                <a:solidFill>
                  <a:srgbClr val="191B1D"/>
                </a:solidFill>
                <a:latin typeface="Arial" panose="020B0604020202020204"/>
              </a:rPr>
              <a:t> </a:t>
            </a:r>
            <a:r>
              <a:rPr lang="en-US" sz="4000" dirty="0" err="1">
                <a:solidFill>
                  <a:srgbClr val="191B1D"/>
                </a:solidFill>
                <a:latin typeface="Arial" panose="020B0604020202020204"/>
              </a:rPr>
              <a:t>mọi</a:t>
            </a:r>
            <a:r>
              <a:rPr lang="en-US" sz="4000" dirty="0">
                <a:solidFill>
                  <a:srgbClr val="191B1D"/>
                </a:solidFill>
                <a:latin typeface="Arial" panose="020B0604020202020204"/>
              </a:rPr>
              <a:t> </a:t>
            </a:r>
            <a:r>
              <a:rPr lang="en-US" sz="4000" dirty="0" err="1">
                <a:solidFill>
                  <a:srgbClr val="191B1D"/>
                </a:solidFill>
                <a:latin typeface="Arial" panose="020B0604020202020204"/>
              </a:rPr>
              <a:t>hình</a:t>
            </a:r>
            <a:r>
              <a:rPr lang="en-US" sz="4000" dirty="0">
                <a:solidFill>
                  <a:srgbClr val="191B1D"/>
                </a:solidFill>
                <a:latin typeface="Arial" panose="020B0604020202020204"/>
              </a:rPr>
              <a:t> </a:t>
            </a:r>
            <a:r>
              <a:rPr lang="en-US" sz="4000" dirty="0" err="1">
                <a:solidFill>
                  <a:srgbClr val="191B1D"/>
                </a:solidFill>
                <a:latin typeface="Arial" panose="020B0604020202020204"/>
              </a:rPr>
              <a:t>thức</a:t>
            </a:r>
            <a:r>
              <a:rPr lang="en-US" sz="4000" dirty="0">
                <a:solidFill>
                  <a:srgbClr val="191B1D"/>
                </a:solidFill>
                <a:latin typeface="Arial" panose="020B0604020202020204"/>
              </a:rPr>
              <a:t> </a:t>
            </a:r>
            <a:r>
              <a:rPr lang="en-US" sz="4000" dirty="0" err="1">
                <a:solidFill>
                  <a:srgbClr val="191B1D"/>
                </a:solidFill>
                <a:latin typeface="Arial" panose="020B0604020202020204"/>
              </a:rPr>
              <a:t>quy</a:t>
            </a:r>
            <a:r>
              <a:rPr lang="en-US" sz="4000" dirty="0">
                <a:solidFill>
                  <a:srgbClr val="191B1D"/>
                </a:solidFill>
                <a:latin typeface="Arial" panose="020B0604020202020204"/>
              </a:rPr>
              <a:t> </a:t>
            </a:r>
            <a:r>
              <a:rPr lang="en-US" sz="4000" dirty="0" err="1">
                <a:solidFill>
                  <a:srgbClr val="191B1D"/>
                </a:solidFill>
                <a:latin typeface="Arial" panose="020B0604020202020204"/>
              </a:rPr>
              <a:t>mô</a:t>
            </a:r>
            <a:r>
              <a:rPr lang="en-US" sz="4000" dirty="0">
                <a:solidFill>
                  <a:srgbClr val="191B1D"/>
                </a:solidFill>
                <a:latin typeface="Arial" panose="020B0604020202020204"/>
              </a:rPr>
              <a:t>.</a:t>
            </a:r>
            <a:endParaRPr lang="en-US" sz="4000" dirty="0">
              <a:solidFill>
                <a:srgbClr val="191B1D"/>
              </a:solidFill>
              <a:latin typeface="Arial" panose="020B0604020202020204"/>
            </a:endParaRPr>
          </a:p>
          <a:p>
            <a:pPr algn="ctr">
              <a:lnSpc>
                <a:spcPts val="6445"/>
              </a:lnSpc>
            </a:pPr>
            <a:endParaRPr lang="en-US" sz="4000" dirty="0">
              <a:solidFill>
                <a:srgbClr val="191B1D"/>
              </a:solidFill>
              <a:latin typeface="Arial" panose="020B0604020202020204"/>
            </a:endParaRPr>
          </a:p>
        </p:txBody>
      </p:sp>
      <p:sp>
        <p:nvSpPr>
          <p:cNvPr id="15" name="Freeform 15"/>
          <p:cNvSpPr/>
          <p:nvPr/>
        </p:nvSpPr>
        <p:spPr>
          <a:xfrm>
            <a:off x="4500900" y="5735730"/>
            <a:ext cx="833100" cy="441543"/>
          </a:xfrm>
          <a:custGeom>
            <a:avLst/>
            <a:gdLst/>
            <a:ahLst/>
            <a:cxnLst/>
            <a:rect l="l" t="t" r="r" b="b"/>
            <a:pathLst>
              <a:path w="833100" h="441543">
                <a:moveTo>
                  <a:pt x="0" y="0"/>
                </a:moveTo>
                <a:lnTo>
                  <a:pt x="833100" y="0"/>
                </a:lnTo>
                <a:lnTo>
                  <a:pt x="833100" y="441543"/>
                </a:lnTo>
                <a:lnTo>
                  <a:pt x="0" y="441543"/>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6" name="TextBox 16"/>
          <p:cNvSpPr txBox="1"/>
          <p:nvPr/>
        </p:nvSpPr>
        <p:spPr>
          <a:xfrm>
            <a:off x="2490447" y="461998"/>
            <a:ext cx="13763669" cy="897682"/>
          </a:xfrm>
          <a:prstGeom prst="rect">
            <a:avLst/>
          </a:prstGeom>
        </p:spPr>
        <p:txBody>
          <a:bodyPr wrap="square" lIns="0" tIns="0" rIns="0" bIns="0" rtlCol="0" anchor="t">
            <a:spAutoFit/>
          </a:bodyPr>
          <a:lstStyle/>
          <a:p>
            <a:pPr algn="ctr">
              <a:lnSpc>
                <a:spcPts val="7000"/>
              </a:lnSpc>
              <a:spcBef>
                <a:spcPct val="0"/>
              </a:spcBef>
            </a:pPr>
            <a:r>
              <a:rPr lang="en-US" sz="5000" dirty="0">
                <a:solidFill>
                  <a:srgbClr val="090000"/>
                </a:solidFill>
                <a:latin typeface="Arial" panose="020B0604020202020204"/>
              </a:rPr>
              <a:t>01.Tầm </a:t>
            </a:r>
            <a:r>
              <a:rPr lang="en-US" sz="5000" dirty="0" err="1">
                <a:solidFill>
                  <a:srgbClr val="090000"/>
                </a:solidFill>
                <a:latin typeface="Arial" panose="020B0604020202020204"/>
              </a:rPr>
              <a:t>quan</a:t>
            </a:r>
            <a:r>
              <a:rPr lang="en-US" sz="5000" dirty="0">
                <a:solidFill>
                  <a:srgbClr val="090000"/>
                </a:solidFill>
                <a:latin typeface="Arial" panose="020B0604020202020204"/>
              </a:rPr>
              <a:t> </a:t>
            </a:r>
            <a:r>
              <a:rPr lang="en-US" sz="5000" dirty="0" err="1">
                <a:solidFill>
                  <a:srgbClr val="090000"/>
                </a:solidFill>
                <a:latin typeface="Arial" panose="020B0604020202020204"/>
              </a:rPr>
              <a:t>trọng</a:t>
            </a:r>
            <a:r>
              <a:rPr lang="en-US" sz="5000" dirty="0">
                <a:solidFill>
                  <a:srgbClr val="090000"/>
                </a:solidFill>
                <a:latin typeface="Arial" panose="020B0604020202020204"/>
              </a:rPr>
              <a:t> </a:t>
            </a:r>
            <a:r>
              <a:rPr lang="en-US" sz="5000" dirty="0" err="1">
                <a:solidFill>
                  <a:srgbClr val="090000"/>
                </a:solidFill>
                <a:latin typeface="Arial" panose="020B0604020202020204"/>
              </a:rPr>
              <a:t>của</a:t>
            </a:r>
            <a:r>
              <a:rPr lang="en-US" sz="5000" dirty="0">
                <a:solidFill>
                  <a:srgbClr val="090000"/>
                </a:solidFill>
                <a:latin typeface="Arial" panose="020B0604020202020204"/>
              </a:rPr>
              <a:t> </a:t>
            </a:r>
            <a:r>
              <a:rPr lang="en-US" sz="5000" dirty="0" err="1" smtClean="0">
                <a:solidFill>
                  <a:srgbClr val="090000"/>
                </a:solidFill>
                <a:latin typeface="Arial" panose="020B0604020202020204"/>
              </a:rPr>
              <a:t>Quốc</a:t>
            </a:r>
            <a:r>
              <a:rPr lang="en-US" sz="5000" dirty="0" smtClean="0">
                <a:solidFill>
                  <a:srgbClr val="090000"/>
                </a:solidFill>
                <a:latin typeface="Arial" panose="020B0604020202020204"/>
              </a:rPr>
              <a:t> </a:t>
            </a:r>
            <a:r>
              <a:rPr lang="en-US" sz="5000" dirty="0" err="1" smtClean="0">
                <a:solidFill>
                  <a:srgbClr val="090000"/>
                </a:solidFill>
                <a:latin typeface="Arial" panose="020B0604020202020204"/>
              </a:rPr>
              <a:t>phòng</a:t>
            </a:r>
            <a:r>
              <a:rPr lang="en-US" sz="5000" dirty="0" smtClean="0">
                <a:solidFill>
                  <a:srgbClr val="090000"/>
                </a:solidFill>
                <a:latin typeface="Arial" panose="020B0604020202020204"/>
              </a:rPr>
              <a:t> an </a:t>
            </a:r>
            <a:r>
              <a:rPr lang="en-US" sz="5000" dirty="0" err="1" smtClean="0">
                <a:solidFill>
                  <a:srgbClr val="090000"/>
                </a:solidFill>
                <a:latin typeface="Arial" panose="020B0604020202020204"/>
              </a:rPr>
              <a:t>ninh</a:t>
            </a:r>
            <a:endParaRPr lang="en-US" sz="5000" dirty="0">
              <a:solidFill>
                <a:srgbClr val="090000"/>
              </a:solidFill>
              <a:latin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par>
                                <p:cTn id="14" presetID="10" presetClass="entr" presetSubtype="0" fill="hold"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fade">
                                      <p:cBhvr>
                                        <p:cTn id="26" dur="500"/>
                                        <p:tgtEl>
                                          <p:spTgt spid="15"/>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fade">
                                      <p:cBhvr>
                                        <p:cTn id="31" dur="500"/>
                                        <p:tgtEl>
                                          <p:spTgt spid="14"/>
                                        </p:tgtEl>
                                      </p:cBhvr>
                                    </p:animEffect>
                                  </p:childTnLst>
                                </p:cTn>
                              </p:par>
                              <p:par>
                                <p:cTn id="32" presetID="10" presetClass="entr" presetSubtype="0" fill="hold"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3314700"/>
            <a:ext cx="18288000" cy="14480756"/>
          </a:xfrm>
          <a:custGeom>
            <a:avLst/>
            <a:gdLst/>
            <a:ahLst/>
            <a:cxnLst/>
            <a:rect l="l" t="t" r="r" b="b"/>
            <a:pathLst>
              <a:path w="18288000" h="14480756">
                <a:moveTo>
                  <a:pt x="0" y="0"/>
                </a:moveTo>
                <a:lnTo>
                  <a:pt x="18288000" y="0"/>
                </a:lnTo>
                <a:lnTo>
                  <a:pt x="18288000" y="14480756"/>
                </a:lnTo>
                <a:lnTo>
                  <a:pt x="0" y="14480756"/>
                </a:lnTo>
                <a:lnTo>
                  <a:pt x="0" y="0"/>
                </a:lnTo>
                <a:close/>
              </a:path>
            </a:pathLst>
          </a:custGeom>
          <a:blipFill>
            <a:blip r:embed="rId1"/>
            <a:stretch>
              <a:fillRect t="-17365" b="-8926"/>
            </a:stretch>
          </a:blipFill>
        </p:spPr>
      </p:sp>
      <p:grpSp>
        <p:nvGrpSpPr>
          <p:cNvPr id="8" name="Group 8"/>
          <p:cNvGrpSpPr/>
          <p:nvPr/>
        </p:nvGrpSpPr>
        <p:grpSpPr>
          <a:xfrm>
            <a:off x="1278641" y="3285590"/>
            <a:ext cx="3073210" cy="1885950"/>
            <a:chOff x="0" y="0"/>
            <a:chExt cx="1222291" cy="750088"/>
          </a:xfrm>
        </p:grpSpPr>
        <p:sp>
          <p:nvSpPr>
            <p:cNvPr id="9" name="Freeform 9"/>
            <p:cNvSpPr/>
            <p:nvPr/>
          </p:nvSpPr>
          <p:spPr>
            <a:xfrm>
              <a:off x="0" y="0"/>
              <a:ext cx="1222291" cy="750088"/>
            </a:xfrm>
            <a:custGeom>
              <a:avLst/>
              <a:gdLst/>
              <a:ahLst/>
              <a:cxnLst/>
              <a:rect l="l" t="t" r="r" b="b"/>
              <a:pathLst>
                <a:path w="1222291" h="750088">
                  <a:moveTo>
                    <a:pt x="0" y="0"/>
                  </a:moveTo>
                  <a:lnTo>
                    <a:pt x="1222291" y="0"/>
                  </a:lnTo>
                  <a:lnTo>
                    <a:pt x="1222291" y="750088"/>
                  </a:lnTo>
                  <a:lnTo>
                    <a:pt x="0" y="750088"/>
                  </a:lnTo>
                  <a:close/>
                </a:path>
              </a:pathLst>
            </a:custGeom>
            <a:solidFill>
              <a:srgbClr val="92FD7C"/>
            </a:solidFill>
          </p:spPr>
        </p:sp>
        <p:sp>
          <p:nvSpPr>
            <p:cNvPr id="10" name="TextBox 10"/>
            <p:cNvSpPr txBox="1"/>
            <p:nvPr/>
          </p:nvSpPr>
          <p:spPr>
            <a:xfrm>
              <a:off x="0" y="72191"/>
              <a:ext cx="1198548" cy="606132"/>
            </a:xfrm>
            <a:prstGeom prst="rect">
              <a:avLst/>
            </a:prstGeom>
          </p:spPr>
          <p:txBody>
            <a:bodyPr lIns="50800" tIns="50800" rIns="50800" bIns="50800" rtlCol="0" anchor="ctr"/>
            <a:lstStyle/>
            <a:p>
              <a:pPr algn="ctr">
                <a:lnSpc>
                  <a:spcPts val="7000"/>
                </a:lnSpc>
              </a:pPr>
              <a:r>
                <a:rPr lang="en-US" sz="5000" dirty="0">
                  <a:solidFill>
                    <a:srgbClr val="090000"/>
                  </a:solidFill>
                  <a:latin typeface="Arial" panose="020B0604020202020204"/>
                </a:rPr>
                <a:t> </a:t>
              </a:r>
              <a:r>
                <a:rPr lang="en-US" sz="4400" dirty="0" err="1">
                  <a:solidFill>
                    <a:srgbClr val="090000"/>
                  </a:solidFill>
                  <a:latin typeface="Arial" panose="020B0604020202020204"/>
                </a:rPr>
                <a:t>Vị</a:t>
              </a:r>
              <a:r>
                <a:rPr lang="en-US" sz="4400" dirty="0">
                  <a:solidFill>
                    <a:srgbClr val="090000"/>
                  </a:solidFill>
                  <a:latin typeface="Arial" panose="020B0604020202020204"/>
                </a:rPr>
                <a:t> </a:t>
              </a:r>
              <a:r>
                <a:rPr lang="en-US" sz="4400" dirty="0" err="1" smtClean="0">
                  <a:solidFill>
                    <a:srgbClr val="090000"/>
                  </a:solidFill>
                  <a:latin typeface="Arial" panose="020B0604020202020204"/>
                </a:rPr>
                <a:t>trí</a:t>
              </a:r>
              <a:r>
                <a:rPr lang="en-US" sz="4400" dirty="0" smtClean="0">
                  <a:solidFill>
                    <a:srgbClr val="090000"/>
                  </a:solidFill>
                  <a:latin typeface="Arial" panose="020B0604020202020204"/>
                </a:rPr>
                <a:t> </a:t>
              </a:r>
              <a:endParaRPr lang="en-US" sz="4400" dirty="0">
                <a:solidFill>
                  <a:srgbClr val="090000"/>
                </a:solidFill>
                <a:latin typeface="Arial" panose="020B0604020202020204"/>
              </a:endParaRPr>
            </a:p>
            <a:p>
              <a:pPr algn="ctr">
                <a:lnSpc>
                  <a:spcPts val="7000"/>
                </a:lnSpc>
                <a:spcBef>
                  <a:spcPct val="0"/>
                </a:spcBef>
              </a:pPr>
              <a:r>
                <a:rPr lang="en-US" sz="4400" dirty="0" err="1">
                  <a:solidFill>
                    <a:srgbClr val="090000"/>
                  </a:solidFill>
                  <a:latin typeface="Arial" panose="020B0604020202020204"/>
                </a:rPr>
                <a:t>vai</a:t>
              </a:r>
              <a:r>
                <a:rPr lang="en-US" sz="4400" dirty="0">
                  <a:solidFill>
                    <a:srgbClr val="090000"/>
                  </a:solidFill>
                  <a:latin typeface="Arial" panose="020B0604020202020204"/>
                </a:rPr>
                <a:t> </a:t>
              </a:r>
              <a:r>
                <a:rPr lang="en-US" sz="4400" dirty="0" err="1">
                  <a:solidFill>
                    <a:srgbClr val="090000"/>
                  </a:solidFill>
                  <a:latin typeface="Arial" panose="020B0604020202020204"/>
                </a:rPr>
                <a:t>trò</a:t>
              </a:r>
              <a:endParaRPr lang="en-US" sz="4400" dirty="0">
                <a:solidFill>
                  <a:srgbClr val="090000"/>
                </a:solidFill>
                <a:latin typeface="Arial" panose="020B0604020202020204"/>
              </a:endParaRPr>
            </a:p>
          </p:txBody>
        </p:sp>
      </p:grpSp>
      <p:grpSp>
        <p:nvGrpSpPr>
          <p:cNvPr id="16" name="Group 3"/>
          <p:cNvGrpSpPr/>
          <p:nvPr/>
        </p:nvGrpSpPr>
        <p:grpSpPr>
          <a:xfrm>
            <a:off x="3028837" y="257601"/>
            <a:ext cx="12686890" cy="1218411"/>
            <a:chOff x="0" y="0"/>
            <a:chExt cx="4355225" cy="487977"/>
          </a:xfrm>
        </p:grpSpPr>
        <p:sp>
          <p:nvSpPr>
            <p:cNvPr id="17" name="Freeform 4"/>
            <p:cNvSpPr/>
            <p:nvPr/>
          </p:nvSpPr>
          <p:spPr>
            <a:xfrm>
              <a:off x="0" y="0"/>
              <a:ext cx="4355225" cy="487977"/>
            </a:xfrm>
            <a:custGeom>
              <a:avLst/>
              <a:gdLst/>
              <a:ahLst/>
              <a:cxnLst/>
              <a:rect l="l" t="t" r="r" b="b"/>
              <a:pathLst>
                <a:path w="4355225" h="487977">
                  <a:moveTo>
                    <a:pt x="0" y="0"/>
                  </a:moveTo>
                  <a:lnTo>
                    <a:pt x="4355225" y="0"/>
                  </a:lnTo>
                  <a:lnTo>
                    <a:pt x="4355225" y="487977"/>
                  </a:lnTo>
                  <a:lnTo>
                    <a:pt x="0" y="487977"/>
                  </a:lnTo>
                  <a:close/>
                </a:path>
              </a:pathLst>
            </a:custGeom>
            <a:solidFill>
              <a:srgbClr val="FFFFFF"/>
            </a:solidFill>
          </p:spPr>
        </p:sp>
        <p:sp>
          <p:nvSpPr>
            <p:cNvPr id="18" name="TextBox 5"/>
            <p:cNvSpPr txBox="1"/>
            <p:nvPr/>
          </p:nvSpPr>
          <p:spPr>
            <a:xfrm>
              <a:off x="0" y="-38100"/>
              <a:ext cx="812800" cy="850900"/>
            </a:xfrm>
            <a:prstGeom prst="rect">
              <a:avLst/>
            </a:prstGeom>
          </p:spPr>
          <p:txBody>
            <a:bodyPr lIns="50800" tIns="50800" rIns="50800" bIns="50800" rtlCol="0" anchor="ctr"/>
            <a:lstStyle/>
            <a:p>
              <a:pPr algn="ctr">
                <a:lnSpc>
                  <a:spcPts val="2660"/>
                </a:lnSpc>
                <a:spcBef>
                  <a:spcPct val="0"/>
                </a:spcBef>
              </a:pPr>
            </a:p>
          </p:txBody>
        </p:sp>
      </p:grpSp>
      <p:sp>
        <p:nvSpPr>
          <p:cNvPr id="19" name="Freeform 6"/>
          <p:cNvSpPr/>
          <p:nvPr/>
        </p:nvSpPr>
        <p:spPr>
          <a:xfrm flipH="1">
            <a:off x="776121" y="60084"/>
            <a:ext cx="1461603" cy="1415928"/>
          </a:xfrm>
          <a:custGeom>
            <a:avLst/>
            <a:gdLst/>
            <a:ahLst/>
            <a:cxnLst/>
            <a:rect l="l" t="t" r="r" b="b"/>
            <a:pathLst>
              <a:path w="1461603" h="1415928">
                <a:moveTo>
                  <a:pt x="1461603" y="0"/>
                </a:moveTo>
                <a:lnTo>
                  <a:pt x="0" y="0"/>
                </a:lnTo>
                <a:lnTo>
                  <a:pt x="0" y="1415928"/>
                </a:lnTo>
                <a:lnTo>
                  <a:pt x="1461603" y="1415928"/>
                </a:lnTo>
                <a:lnTo>
                  <a:pt x="1461603"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0" name="Freeform 7"/>
          <p:cNvSpPr/>
          <p:nvPr/>
        </p:nvSpPr>
        <p:spPr>
          <a:xfrm>
            <a:off x="16230282" y="257601"/>
            <a:ext cx="1143318" cy="1157827"/>
          </a:xfrm>
          <a:custGeom>
            <a:avLst/>
            <a:gdLst/>
            <a:ahLst/>
            <a:cxnLst/>
            <a:rect l="l" t="t" r="r" b="b"/>
            <a:pathLst>
              <a:path w="1314880" h="1421491">
                <a:moveTo>
                  <a:pt x="0" y="0"/>
                </a:moveTo>
                <a:lnTo>
                  <a:pt x="1314879" y="0"/>
                </a:lnTo>
                <a:lnTo>
                  <a:pt x="1314879" y="1421492"/>
                </a:lnTo>
                <a:lnTo>
                  <a:pt x="0" y="142149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1" name="TextBox 16"/>
          <p:cNvSpPr txBox="1"/>
          <p:nvPr/>
        </p:nvSpPr>
        <p:spPr>
          <a:xfrm>
            <a:off x="2895135" y="396284"/>
            <a:ext cx="13077869" cy="897682"/>
          </a:xfrm>
          <a:prstGeom prst="rect">
            <a:avLst/>
          </a:prstGeom>
        </p:spPr>
        <p:txBody>
          <a:bodyPr wrap="square" lIns="0" tIns="0" rIns="0" bIns="0" rtlCol="0" anchor="t">
            <a:spAutoFit/>
          </a:bodyPr>
          <a:lstStyle/>
          <a:p>
            <a:pPr algn="ctr">
              <a:lnSpc>
                <a:spcPts val="7000"/>
              </a:lnSpc>
              <a:spcBef>
                <a:spcPct val="0"/>
              </a:spcBef>
            </a:pPr>
            <a:r>
              <a:rPr lang="en-US" sz="5000" dirty="0">
                <a:solidFill>
                  <a:srgbClr val="090000"/>
                </a:solidFill>
                <a:latin typeface="Arial" panose="020B0604020202020204"/>
              </a:rPr>
              <a:t>01.Tầm </a:t>
            </a:r>
            <a:r>
              <a:rPr lang="en-US" sz="5000" dirty="0" err="1">
                <a:solidFill>
                  <a:srgbClr val="090000"/>
                </a:solidFill>
                <a:latin typeface="Arial" panose="020B0604020202020204"/>
              </a:rPr>
              <a:t>quan</a:t>
            </a:r>
            <a:r>
              <a:rPr lang="en-US" sz="5000" dirty="0">
                <a:solidFill>
                  <a:srgbClr val="090000"/>
                </a:solidFill>
                <a:latin typeface="Arial" panose="020B0604020202020204"/>
              </a:rPr>
              <a:t> </a:t>
            </a:r>
            <a:r>
              <a:rPr lang="en-US" sz="5000" dirty="0" err="1">
                <a:solidFill>
                  <a:srgbClr val="090000"/>
                </a:solidFill>
                <a:latin typeface="Arial" panose="020B0604020202020204"/>
              </a:rPr>
              <a:t>trọng</a:t>
            </a:r>
            <a:r>
              <a:rPr lang="en-US" sz="5000" dirty="0">
                <a:solidFill>
                  <a:srgbClr val="090000"/>
                </a:solidFill>
                <a:latin typeface="Arial" panose="020B0604020202020204"/>
              </a:rPr>
              <a:t> </a:t>
            </a:r>
            <a:r>
              <a:rPr lang="en-US" sz="5000" dirty="0" err="1">
                <a:solidFill>
                  <a:srgbClr val="090000"/>
                </a:solidFill>
                <a:latin typeface="Arial" panose="020B0604020202020204"/>
              </a:rPr>
              <a:t>của</a:t>
            </a:r>
            <a:r>
              <a:rPr lang="en-US" sz="5000" dirty="0">
                <a:solidFill>
                  <a:srgbClr val="090000"/>
                </a:solidFill>
                <a:latin typeface="Arial" panose="020B0604020202020204"/>
              </a:rPr>
              <a:t> </a:t>
            </a:r>
            <a:r>
              <a:rPr lang="en-US" sz="5000" dirty="0" err="1" smtClean="0">
                <a:solidFill>
                  <a:srgbClr val="090000"/>
                </a:solidFill>
                <a:latin typeface="Arial" panose="020B0604020202020204"/>
              </a:rPr>
              <a:t>Quốc</a:t>
            </a:r>
            <a:r>
              <a:rPr lang="en-US" sz="5000" dirty="0" smtClean="0">
                <a:solidFill>
                  <a:srgbClr val="090000"/>
                </a:solidFill>
                <a:latin typeface="Arial" panose="020B0604020202020204"/>
              </a:rPr>
              <a:t> </a:t>
            </a:r>
            <a:r>
              <a:rPr lang="en-US" sz="5000" dirty="0" err="1" smtClean="0">
                <a:solidFill>
                  <a:srgbClr val="090000"/>
                </a:solidFill>
                <a:latin typeface="Arial" panose="020B0604020202020204"/>
              </a:rPr>
              <a:t>phòng</a:t>
            </a:r>
            <a:r>
              <a:rPr lang="en-US" sz="5000" dirty="0" smtClean="0">
                <a:solidFill>
                  <a:srgbClr val="090000"/>
                </a:solidFill>
                <a:latin typeface="Arial" panose="020B0604020202020204"/>
              </a:rPr>
              <a:t> an </a:t>
            </a:r>
            <a:r>
              <a:rPr lang="en-US" sz="5000" dirty="0" err="1" smtClean="0">
                <a:solidFill>
                  <a:srgbClr val="090000"/>
                </a:solidFill>
                <a:latin typeface="Arial" panose="020B0604020202020204"/>
              </a:rPr>
              <a:t>ninh</a:t>
            </a:r>
            <a:endParaRPr lang="en-US" sz="5000" dirty="0">
              <a:solidFill>
                <a:srgbClr val="090000"/>
              </a:solidFill>
              <a:latin typeface="Arial" panose="020B0604020202020204"/>
            </a:endParaRPr>
          </a:p>
        </p:txBody>
      </p:sp>
      <p:pic>
        <p:nvPicPr>
          <p:cNvPr id="24" name="Picture 2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43000" y="7429500"/>
            <a:ext cx="4653838" cy="2422703"/>
          </a:xfrm>
          <a:prstGeom prst="rect">
            <a:avLst/>
          </a:prstGeom>
        </p:spPr>
      </p:pic>
      <p:pic>
        <p:nvPicPr>
          <p:cNvPr id="1032" name="Picture 8" descr="Hỏi đáp về Quá trình dựng nước và giữ nước"/>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85739" y="7429500"/>
            <a:ext cx="5101861" cy="2428792"/>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980209" y="7429500"/>
            <a:ext cx="5064240" cy="2428792"/>
          </a:xfrm>
          <a:prstGeom prst="rect">
            <a:avLst/>
          </a:prstGeom>
        </p:spPr>
      </p:pic>
      <p:sp>
        <p:nvSpPr>
          <p:cNvPr id="29" name="Rounded Rectangle 28"/>
          <p:cNvSpPr/>
          <p:nvPr/>
        </p:nvSpPr>
        <p:spPr>
          <a:xfrm>
            <a:off x="5317497" y="2247900"/>
            <a:ext cx="11295605" cy="89681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smtClean="0">
                <a:solidFill>
                  <a:srgbClr val="FFFFFF"/>
                </a:solidFill>
                <a:latin typeface="Arial" panose="020B0604020202020204"/>
              </a:rPr>
              <a:t>  </a:t>
            </a:r>
            <a:r>
              <a:rPr lang="en-US" sz="3200" dirty="0" err="1" smtClean="0">
                <a:solidFill>
                  <a:srgbClr val="FFFFFF"/>
                </a:solidFill>
                <a:latin typeface="Arial" panose="020B0604020202020204"/>
              </a:rPr>
              <a:t>Là</a:t>
            </a:r>
            <a:r>
              <a:rPr lang="en-US" sz="3200" dirty="0" smtClean="0">
                <a:solidFill>
                  <a:srgbClr val="FFFFFF"/>
                </a:solidFill>
                <a:latin typeface="Arial" panose="020B0604020202020204"/>
              </a:rPr>
              <a:t> </a:t>
            </a:r>
            <a:r>
              <a:rPr lang="en-US" sz="3200" dirty="0" err="1">
                <a:solidFill>
                  <a:srgbClr val="FFFFFF"/>
                </a:solidFill>
                <a:latin typeface="Arial" panose="020B0604020202020204"/>
              </a:rPr>
              <a:t>vấn</a:t>
            </a:r>
            <a:r>
              <a:rPr lang="en-US" sz="3200" dirty="0">
                <a:solidFill>
                  <a:srgbClr val="FFFFFF"/>
                </a:solidFill>
                <a:latin typeface="Arial" panose="020B0604020202020204"/>
              </a:rPr>
              <a:t> </a:t>
            </a:r>
            <a:r>
              <a:rPr lang="en-US" sz="3200" dirty="0" err="1">
                <a:solidFill>
                  <a:srgbClr val="FFFFFF"/>
                </a:solidFill>
                <a:latin typeface="Arial" panose="020B0604020202020204"/>
              </a:rPr>
              <a:t>đề</a:t>
            </a:r>
            <a:r>
              <a:rPr lang="en-US" sz="3200" dirty="0">
                <a:solidFill>
                  <a:srgbClr val="FFFFFF"/>
                </a:solidFill>
                <a:latin typeface="Arial" panose="020B0604020202020204"/>
              </a:rPr>
              <a:t> </a:t>
            </a:r>
            <a:r>
              <a:rPr lang="en-US" sz="3200" dirty="0" err="1">
                <a:solidFill>
                  <a:srgbClr val="FFFFFF"/>
                </a:solidFill>
                <a:latin typeface="Arial" panose="020B0604020202020204"/>
              </a:rPr>
              <a:t>hệ</a:t>
            </a:r>
            <a:r>
              <a:rPr lang="en-US" sz="3200" dirty="0">
                <a:solidFill>
                  <a:srgbClr val="FFFFFF"/>
                </a:solidFill>
                <a:latin typeface="Arial" panose="020B0604020202020204"/>
              </a:rPr>
              <a:t> </a:t>
            </a:r>
            <a:r>
              <a:rPr lang="en-US" sz="3200" dirty="0" err="1">
                <a:solidFill>
                  <a:srgbClr val="FFFFFF"/>
                </a:solidFill>
                <a:latin typeface="Arial" panose="020B0604020202020204"/>
              </a:rPr>
              <a:t>trọng</a:t>
            </a:r>
            <a:r>
              <a:rPr lang="en-US" sz="3200" dirty="0">
                <a:solidFill>
                  <a:srgbClr val="FFFFFF"/>
                </a:solidFill>
                <a:latin typeface="Arial" panose="020B0604020202020204"/>
              </a:rPr>
              <a:t> </a:t>
            </a:r>
            <a:r>
              <a:rPr lang="en-US" sz="3200" dirty="0" err="1">
                <a:solidFill>
                  <a:srgbClr val="FFFFFF"/>
                </a:solidFill>
                <a:latin typeface="Arial" panose="020B0604020202020204"/>
              </a:rPr>
              <a:t>của</a:t>
            </a:r>
            <a:r>
              <a:rPr lang="en-US" sz="3200" dirty="0">
                <a:solidFill>
                  <a:srgbClr val="FFFFFF"/>
                </a:solidFill>
                <a:latin typeface="Arial" panose="020B0604020202020204"/>
              </a:rPr>
              <a:t> </a:t>
            </a:r>
            <a:r>
              <a:rPr lang="en-US" sz="3200" dirty="0" err="1">
                <a:solidFill>
                  <a:srgbClr val="FFFFFF"/>
                </a:solidFill>
                <a:latin typeface="Arial" panose="020B0604020202020204"/>
              </a:rPr>
              <a:t>mọi</a:t>
            </a:r>
            <a:r>
              <a:rPr lang="en-US" sz="3200" dirty="0">
                <a:solidFill>
                  <a:srgbClr val="FFFFFF"/>
                </a:solidFill>
                <a:latin typeface="Arial" panose="020B0604020202020204"/>
              </a:rPr>
              <a:t> </a:t>
            </a:r>
            <a:r>
              <a:rPr lang="en-US" sz="3200" dirty="0" err="1">
                <a:solidFill>
                  <a:srgbClr val="FFFFFF"/>
                </a:solidFill>
                <a:latin typeface="Arial" panose="020B0604020202020204"/>
              </a:rPr>
              <a:t>quốc</a:t>
            </a:r>
            <a:r>
              <a:rPr lang="en-US" sz="3200" dirty="0">
                <a:solidFill>
                  <a:srgbClr val="FFFFFF"/>
                </a:solidFill>
                <a:latin typeface="Arial" panose="020B0604020202020204"/>
              </a:rPr>
              <a:t> </a:t>
            </a:r>
            <a:r>
              <a:rPr lang="en-US" sz="3200" dirty="0" err="1">
                <a:solidFill>
                  <a:srgbClr val="FFFFFF"/>
                </a:solidFill>
                <a:latin typeface="Arial" panose="020B0604020202020204"/>
              </a:rPr>
              <a:t>gia</a:t>
            </a:r>
            <a:r>
              <a:rPr lang="en-US" sz="3200" dirty="0">
                <a:solidFill>
                  <a:srgbClr val="FFFFFF"/>
                </a:solidFill>
                <a:latin typeface="Arial" panose="020B0604020202020204"/>
              </a:rPr>
              <a:t> </a:t>
            </a:r>
            <a:r>
              <a:rPr lang="en-US" sz="3200" dirty="0" err="1">
                <a:solidFill>
                  <a:srgbClr val="FFFFFF"/>
                </a:solidFill>
                <a:latin typeface="Arial" panose="020B0604020202020204"/>
              </a:rPr>
              <a:t>có</a:t>
            </a:r>
            <a:r>
              <a:rPr lang="en-US" sz="3200" dirty="0">
                <a:solidFill>
                  <a:srgbClr val="FFFFFF"/>
                </a:solidFill>
                <a:latin typeface="Arial" panose="020B0604020202020204"/>
              </a:rPr>
              <a:t> </a:t>
            </a:r>
            <a:r>
              <a:rPr lang="en-US" sz="3200" dirty="0" err="1">
                <a:solidFill>
                  <a:srgbClr val="FFFFFF"/>
                </a:solidFill>
                <a:latin typeface="Arial" panose="020B0604020202020204"/>
              </a:rPr>
              <a:t>chủ</a:t>
            </a:r>
            <a:r>
              <a:rPr lang="en-US" sz="3200" dirty="0">
                <a:solidFill>
                  <a:srgbClr val="FFFFFF"/>
                </a:solidFill>
                <a:latin typeface="Arial" panose="020B0604020202020204"/>
              </a:rPr>
              <a:t> </a:t>
            </a:r>
            <a:r>
              <a:rPr lang="en-US" sz="3200" dirty="0" err="1">
                <a:solidFill>
                  <a:srgbClr val="FFFFFF"/>
                </a:solidFill>
                <a:latin typeface="Arial" panose="020B0604020202020204"/>
              </a:rPr>
              <a:t>quyền</a:t>
            </a:r>
            <a:endParaRPr lang="en-US" sz="3200" dirty="0">
              <a:solidFill>
                <a:srgbClr val="FFFFFF"/>
              </a:solidFill>
              <a:latin typeface="Arial" panose="020B0604020202020204"/>
            </a:endParaRPr>
          </a:p>
        </p:txBody>
      </p:sp>
      <p:cxnSp>
        <p:nvCxnSpPr>
          <p:cNvPr id="31" name="Straight Arrow Connector 30"/>
          <p:cNvCxnSpPr/>
          <p:nvPr/>
        </p:nvCxnSpPr>
        <p:spPr>
          <a:xfrm flipV="1">
            <a:off x="4351851" y="2857500"/>
            <a:ext cx="905949" cy="1143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Rounded Rectangle 31"/>
          <p:cNvSpPr/>
          <p:nvPr/>
        </p:nvSpPr>
        <p:spPr>
          <a:xfrm>
            <a:off x="5473039" y="3645336"/>
            <a:ext cx="11140063" cy="14895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37160" algn="ctr">
              <a:lnSpc>
                <a:spcPct val="130000"/>
              </a:lnSpc>
              <a:spcBef>
                <a:spcPts val="16000"/>
              </a:spcBef>
            </a:pPr>
            <a:r>
              <a:rPr lang="en-US" sz="3200" dirty="0" err="1" smtClean="0">
                <a:solidFill>
                  <a:srgbClr val="FFFFFF"/>
                </a:solidFill>
                <a:latin typeface="Arial" panose="020B0604020202020204"/>
              </a:rPr>
              <a:t>Gắn</a:t>
            </a:r>
            <a:r>
              <a:rPr lang="en-US" sz="3200" dirty="0" smtClean="0">
                <a:solidFill>
                  <a:srgbClr val="FFFFFF"/>
                </a:solidFill>
                <a:latin typeface="Arial" panose="020B0604020202020204"/>
              </a:rPr>
              <a:t> </a:t>
            </a:r>
            <a:r>
              <a:rPr lang="en-US" sz="3200" dirty="0" err="1" smtClean="0">
                <a:solidFill>
                  <a:srgbClr val="FFFFFF"/>
                </a:solidFill>
                <a:latin typeface="Arial" panose="020B0604020202020204"/>
              </a:rPr>
              <a:t>liền</a:t>
            </a:r>
            <a:r>
              <a:rPr lang="en-US" sz="3200" dirty="0" smtClean="0">
                <a:solidFill>
                  <a:srgbClr val="FFFFFF"/>
                </a:solidFill>
                <a:latin typeface="Arial" panose="020B0604020202020204"/>
              </a:rPr>
              <a:t> </a:t>
            </a:r>
            <a:r>
              <a:rPr lang="en-US" sz="3200" dirty="0" err="1" smtClean="0">
                <a:solidFill>
                  <a:srgbClr val="FFFFFF"/>
                </a:solidFill>
                <a:latin typeface="Arial" panose="020B0604020202020204"/>
              </a:rPr>
              <a:t>với</a:t>
            </a:r>
            <a:r>
              <a:rPr lang="en-US" sz="3200" dirty="0" smtClean="0">
                <a:solidFill>
                  <a:srgbClr val="FFFFFF"/>
                </a:solidFill>
                <a:latin typeface="Arial" panose="020B0604020202020204"/>
              </a:rPr>
              <a:t> </a:t>
            </a:r>
            <a:r>
              <a:rPr lang="en-US" sz="3200" dirty="0" err="1" smtClean="0">
                <a:solidFill>
                  <a:srgbClr val="FFFFFF"/>
                </a:solidFill>
                <a:latin typeface="Arial" panose="020B0604020202020204"/>
              </a:rPr>
              <a:t>lịch</a:t>
            </a:r>
            <a:r>
              <a:rPr lang="en-US" sz="3200" dirty="0" smtClean="0">
                <a:solidFill>
                  <a:srgbClr val="FFFFFF"/>
                </a:solidFill>
                <a:latin typeface="Arial" panose="020B0604020202020204"/>
              </a:rPr>
              <a:t> </a:t>
            </a:r>
            <a:r>
              <a:rPr lang="en-US" sz="3200" dirty="0" err="1" smtClean="0">
                <a:solidFill>
                  <a:srgbClr val="FFFFFF"/>
                </a:solidFill>
                <a:latin typeface="Arial" panose="020B0604020202020204"/>
              </a:rPr>
              <a:t>sử</a:t>
            </a:r>
            <a:r>
              <a:rPr lang="en-US" sz="3200" dirty="0" smtClean="0">
                <a:solidFill>
                  <a:srgbClr val="FFFFFF"/>
                </a:solidFill>
                <a:latin typeface="Arial" panose="020B0604020202020204"/>
              </a:rPr>
              <a:t> </a:t>
            </a:r>
            <a:r>
              <a:rPr lang="en-US" sz="3200" dirty="0" err="1" smtClean="0">
                <a:solidFill>
                  <a:srgbClr val="FFFFFF"/>
                </a:solidFill>
                <a:latin typeface="Arial" panose="020B0604020202020204"/>
              </a:rPr>
              <a:t>dựng</a:t>
            </a:r>
            <a:r>
              <a:rPr lang="en-US" sz="3200" dirty="0" smtClean="0">
                <a:solidFill>
                  <a:srgbClr val="FFFFFF"/>
                </a:solidFill>
                <a:latin typeface="Arial" panose="020B0604020202020204"/>
              </a:rPr>
              <a:t> </a:t>
            </a:r>
            <a:r>
              <a:rPr lang="en-US" sz="3200" dirty="0" err="1" smtClean="0">
                <a:solidFill>
                  <a:srgbClr val="FFFFFF"/>
                </a:solidFill>
                <a:latin typeface="Arial" panose="020B0604020202020204"/>
              </a:rPr>
              <a:t>nước</a:t>
            </a:r>
            <a:r>
              <a:rPr lang="en-US" sz="3200" dirty="0" smtClean="0">
                <a:solidFill>
                  <a:srgbClr val="FFFFFF"/>
                </a:solidFill>
                <a:latin typeface="Arial" panose="020B0604020202020204"/>
              </a:rPr>
              <a:t> – </a:t>
            </a:r>
            <a:r>
              <a:rPr lang="en-US" sz="3200" dirty="0" err="1" smtClean="0">
                <a:solidFill>
                  <a:srgbClr val="FFFFFF"/>
                </a:solidFill>
                <a:latin typeface="Arial" panose="020B0604020202020204"/>
              </a:rPr>
              <a:t>giữ</a:t>
            </a:r>
            <a:r>
              <a:rPr lang="en-US" sz="3200" dirty="0" smtClean="0">
                <a:solidFill>
                  <a:srgbClr val="FFFFFF"/>
                </a:solidFill>
                <a:latin typeface="Arial" panose="020B0604020202020204"/>
              </a:rPr>
              <a:t> </a:t>
            </a:r>
            <a:r>
              <a:rPr lang="en-US" sz="3200" dirty="0" err="1" smtClean="0">
                <a:solidFill>
                  <a:srgbClr val="FFFFFF"/>
                </a:solidFill>
                <a:latin typeface="Arial" panose="020B0604020202020204"/>
              </a:rPr>
              <a:t>nước</a:t>
            </a:r>
            <a:r>
              <a:rPr lang="en-US" sz="3200" dirty="0" smtClean="0">
                <a:solidFill>
                  <a:srgbClr val="FFFFFF"/>
                </a:solidFill>
                <a:latin typeface="Arial" panose="020B0604020202020204"/>
              </a:rPr>
              <a:t>, </a:t>
            </a:r>
            <a:r>
              <a:rPr lang="en-US" sz="3200" dirty="0" err="1" smtClean="0">
                <a:solidFill>
                  <a:srgbClr val="FFFFFF"/>
                </a:solidFill>
                <a:latin typeface="Arial" panose="020B0604020202020204"/>
              </a:rPr>
              <a:t>xây</a:t>
            </a:r>
            <a:r>
              <a:rPr lang="en-US" sz="3200" dirty="0" smtClean="0">
                <a:solidFill>
                  <a:srgbClr val="FFFFFF"/>
                </a:solidFill>
                <a:latin typeface="Arial" panose="020B0604020202020204"/>
              </a:rPr>
              <a:t> </a:t>
            </a:r>
            <a:r>
              <a:rPr lang="en-US" sz="3200" dirty="0" err="1" smtClean="0">
                <a:solidFill>
                  <a:srgbClr val="FFFFFF"/>
                </a:solidFill>
                <a:latin typeface="Arial" panose="020B0604020202020204"/>
              </a:rPr>
              <a:t>dựng</a:t>
            </a:r>
            <a:r>
              <a:rPr lang="en-US" sz="3200" dirty="0" smtClean="0">
                <a:solidFill>
                  <a:srgbClr val="FFFFFF"/>
                </a:solidFill>
                <a:latin typeface="Arial" panose="020B0604020202020204"/>
              </a:rPr>
              <a:t> </a:t>
            </a:r>
            <a:r>
              <a:rPr lang="en-US" sz="3200" dirty="0" err="1" smtClean="0">
                <a:solidFill>
                  <a:srgbClr val="FFFFFF"/>
                </a:solidFill>
                <a:latin typeface="Arial" panose="020B0604020202020204"/>
              </a:rPr>
              <a:t>xã</a:t>
            </a:r>
            <a:r>
              <a:rPr lang="en-US" sz="3200" dirty="0" smtClean="0">
                <a:solidFill>
                  <a:srgbClr val="FFFFFF"/>
                </a:solidFill>
                <a:latin typeface="Arial" panose="020B0604020202020204"/>
              </a:rPr>
              <a:t>         </a:t>
            </a:r>
            <a:r>
              <a:rPr lang="en-US" sz="3200" dirty="0" err="1" smtClean="0">
                <a:solidFill>
                  <a:srgbClr val="FFFFFF"/>
                </a:solidFill>
                <a:latin typeface="Arial" panose="020B0604020202020204"/>
              </a:rPr>
              <a:t>hội</a:t>
            </a:r>
            <a:r>
              <a:rPr lang="en-US" sz="3200" dirty="0" smtClean="0">
                <a:solidFill>
                  <a:srgbClr val="FFFFFF"/>
                </a:solidFill>
                <a:latin typeface="Arial" panose="020B0604020202020204"/>
              </a:rPr>
              <a:t> </a:t>
            </a:r>
            <a:r>
              <a:rPr lang="en-US" sz="3200" dirty="0" err="1" smtClean="0">
                <a:solidFill>
                  <a:srgbClr val="FFFFFF"/>
                </a:solidFill>
                <a:latin typeface="Arial" panose="020B0604020202020204"/>
              </a:rPr>
              <a:t>chủ</a:t>
            </a:r>
            <a:r>
              <a:rPr lang="en-US" sz="3200" dirty="0" smtClean="0">
                <a:solidFill>
                  <a:srgbClr val="FFFFFF"/>
                </a:solidFill>
                <a:latin typeface="Arial" panose="020B0604020202020204"/>
              </a:rPr>
              <a:t> </a:t>
            </a:r>
            <a:r>
              <a:rPr lang="en-US" sz="3200" dirty="0" err="1" smtClean="0">
                <a:solidFill>
                  <a:srgbClr val="FFFFFF"/>
                </a:solidFill>
                <a:latin typeface="Arial" panose="020B0604020202020204"/>
              </a:rPr>
              <a:t>nghĩa</a:t>
            </a:r>
            <a:r>
              <a:rPr lang="en-US" sz="3200" dirty="0" smtClean="0">
                <a:solidFill>
                  <a:srgbClr val="FFFFFF"/>
                </a:solidFill>
                <a:latin typeface="Arial" panose="020B0604020202020204"/>
              </a:rPr>
              <a:t>, </a:t>
            </a:r>
            <a:r>
              <a:rPr lang="en-US" sz="3200" dirty="0" err="1" smtClean="0">
                <a:solidFill>
                  <a:srgbClr val="FFFFFF"/>
                </a:solidFill>
                <a:latin typeface="Arial" panose="020B0604020202020204"/>
              </a:rPr>
              <a:t>bảo</a:t>
            </a:r>
            <a:r>
              <a:rPr lang="en-US" sz="3200" dirty="0" smtClean="0">
                <a:solidFill>
                  <a:srgbClr val="FFFFFF"/>
                </a:solidFill>
                <a:latin typeface="Arial" panose="020B0604020202020204"/>
              </a:rPr>
              <a:t> </a:t>
            </a:r>
            <a:r>
              <a:rPr lang="en-US" sz="3200" dirty="0" err="1" smtClean="0">
                <a:solidFill>
                  <a:srgbClr val="FFFFFF"/>
                </a:solidFill>
                <a:latin typeface="Arial" panose="020B0604020202020204"/>
              </a:rPr>
              <a:t>vệ</a:t>
            </a:r>
            <a:r>
              <a:rPr lang="en-US" sz="3200" dirty="0" smtClean="0">
                <a:solidFill>
                  <a:srgbClr val="FFFFFF"/>
                </a:solidFill>
                <a:latin typeface="Arial" panose="020B0604020202020204"/>
              </a:rPr>
              <a:t> </a:t>
            </a:r>
            <a:r>
              <a:rPr lang="en-US" sz="3200" dirty="0" err="1" smtClean="0">
                <a:solidFill>
                  <a:srgbClr val="FFFFFF"/>
                </a:solidFill>
                <a:latin typeface="Arial" panose="020B0604020202020204"/>
              </a:rPr>
              <a:t>tổ</a:t>
            </a:r>
            <a:r>
              <a:rPr lang="en-US" sz="3200" dirty="0" smtClean="0">
                <a:solidFill>
                  <a:srgbClr val="FFFFFF"/>
                </a:solidFill>
                <a:latin typeface="Arial" panose="020B0604020202020204"/>
              </a:rPr>
              <a:t> </a:t>
            </a:r>
            <a:r>
              <a:rPr lang="en-US" sz="3200" dirty="0" err="1" smtClean="0">
                <a:solidFill>
                  <a:srgbClr val="FFFFFF"/>
                </a:solidFill>
                <a:latin typeface="Arial" panose="020B0604020202020204"/>
              </a:rPr>
              <a:t>quốc</a:t>
            </a:r>
            <a:endParaRPr lang="en-US" sz="3200" dirty="0">
              <a:solidFill>
                <a:srgbClr val="FFFFFF"/>
              </a:solidFill>
              <a:latin typeface="Arial" panose="020B0604020202020204"/>
            </a:endParaRPr>
          </a:p>
        </p:txBody>
      </p:sp>
      <p:cxnSp>
        <p:nvCxnSpPr>
          <p:cNvPr id="34" name="Straight Arrow Connector 33"/>
          <p:cNvCxnSpPr/>
          <p:nvPr/>
        </p:nvCxnSpPr>
        <p:spPr>
          <a:xfrm>
            <a:off x="4351851" y="4000500"/>
            <a:ext cx="1121188" cy="2280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Rounded Rectangle 34"/>
          <p:cNvSpPr/>
          <p:nvPr/>
        </p:nvSpPr>
        <p:spPr>
          <a:xfrm>
            <a:off x="5638800" y="5600700"/>
            <a:ext cx="10974302" cy="990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solidFill>
                  <a:srgbClr val="FFFFFF"/>
                </a:solidFill>
                <a:latin typeface="Arial" panose="020B0604020202020204"/>
              </a:rPr>
              <a:t> </a:t>
            </a:r>
            <a:r>
              <a:rPr lang="en-US" sz="3200" dirty="0" err="1">
                <a:solidFill>
                  <a:srgbClr val="FFFFFF"/>
                </a:solidFill>
                <a:latin typeface="Arial" panose="020B0604020202020204"/>
              </a:rPr>
              <a:t>Liên</a:t>
            </a:r>
            <a:r>
              <a:rPr lang="en-US" sz="3200" dirty="0">
                <a:solidFill>
                  <a:srgbClr val="FFFFFF"/>
                </a:solidFill>
                <a:latin typeface="Arial" panose="020B0604020202020204"/>
              </a:rPr>
              <a:t> </a:t>
            </a:r>
            <a:r>
              <a:rPr lang="en-US" sz="3200" dirty="0" err="1">
                <a:solidFill>
                  <a:srgbClr val="FFFFFF"/>
                </a:solidFill>
                <a:latin typeface="Arial" panose="020B0604020202020204"/>
              </a:rPr>
              <a:t>quan</a:t>
            </a:r>
            <a:r>
              <a:rPr lang="en-US" sz="3200" dirty="0">
                <a:solidFill>
                  <a:srgbClr val="FFFFFF"/>
                </a:solidFill>
                <a:latin typeface="Arial" panose="020B0604020202020204"/>
              </a:rPr>
              <a:t> </a:t>
            </a:r>
            <a:r>
              <a:rPr lang="en-US" sz="3200" dirty="0" err="1">
                <a:solidFill>
                  <a:srgbClr val="FFFFFF"/>
                </a:solidFill>
                <a:latin typeface="Arial" panose="020B0604020202020204"/>
              </a:rPr>
              <a:t>đến</a:t>
            </a:r>
            <a:r>
              <a:rPr lang="en-US" sz="3200" dirty="0">
                <a:solidFill>
                  <a:srgbClr val="FFFFFF"/>
                </a:solidFill>
                <a:latin typeface="Arial" panose="020B0604020202020204"/>
              </a:rPr>
              <a:t> </a:t>
            </a:r>
            <a:r>
              <a:rPr lang="en-US" sz="3200" dirty="0" err="1">
                <a:solidFill>
                  <a:srgbClr val="FFFFFF"/>
                </a:solidFill>
                <a:latin typeface="Arial" panose="020B0604020202020204"/>
              </a:rPr>
              <a:t>sự</a:t>
            </a:r>
            <a:r>
              <a:rPr lang="en-US" sz="3200" dirty="0">
                <a:solidFill>
                  <a:srgbClr val="FFFFFF"/>
                </a:solidFill>
                <a:latin typeface="Arial" panose="020B0604020202020204"/>
              </a:rPr>
              <a:t> </a:t>
            </a:r>
            <a:r>
              <a:rPr lang="en-US" sz="3200" dirty="0" err="1">
                <a:solidFill>
                  <a:srgbClr val="FFFFFF"/>
                </a:solidFill>
                <a:latin typeface="Arial" panose="020B0604020202020204"/>
              </a:rPr>
              <a:t>tồn</a:t>
            </a:r>
            <a:r>
              <a:rPr lang="en-US" sz="3200" dirty="0">
                <a:solidFill>
                  <a:srgbClr val="FFFFFF"/>
                </a:solidFill>
                <a:latin typeface="Arial" panose="020B0604020202020204"/>
              </a:rPr>
              <a:t> </a:t>
            </a:r>
            <a:r>
              <a:rPr lang="en-US" sz="3200" dirty="0" err="1">
                <a:solidFill>
                  <a:srgbClr val="FFFFFF"/>
                </a:solidFill>
                <a:latin typeface="Arial" panose="020B0604020202020204"/>
              </a:rPr>
              <a:t>vong</a:t>
            </a:r>
            <a:r>
              <a:rPr lang="en-US" sz="3200" dirty="0">
                <a:solidFill>
                  <a:srgbClr val="FFFFFF"/>
                </a:solidFill>
                <a:latin typeface="Arial" panose="020B0604020202020204"/>
              </a:rPr>
              <a:t> </a:t>
            </a:r>
            <a:r>
              <a:rPr lang="en-US" sz="3200" dirty="0" err="1">
                <a:solidFill>
                  <a:srgbClr val="FFFFFF"/>
                </a:solidFill>
                <a:latin typeface="Arial" panose="020B0604020202020204"/>
              </a:rPr>
              <a:t>của</a:t>
            </a:r>
            <a:r>
              <a:rPr lang="en-US" sz="3200" dirty="0">
                <a:solidFill>
                  <a:srgbClr val="FFFFFF"/>
                </a:solidFill>
                <a:latin typeface="Arial" panose="020B0604020202020204"/>
              </a:rPr>
              <a:t> </a:t>
            </a:r>
            <a:r>
              <a:rPr lang="en-US" sz="3200" dirty="0" err="1">
                <a:solidFill>
                  <a:srgbClr val="FFFFFF"/>
                </a:solidFill>
                <a:latin typeface="Arial" panose="020B0604020202020204"/>
              </a:rPr>
              <a:t>quốc</a:t>
            </a:r>
            <a:r>
              <a:rPr lang="en-US" sz="3200" dirty="0">
                <a:solidFill>
                  <a:srgbClr val="FFFFFF"/>
                </a:solidFill>
                <a:latin typeface="Arial" panose="020B0604020202020204"/>
              </a:rPr>
              <a:t> </a:t>
            </a:r>
            <a:r>
              <a:rPr lang="en-US" sz="3200" dirty="0" err="1">
                <a:solidFill>
                  <a:srgbClr val="FFFFFF"/>
                </a:solidFill>
                <a:latin typeface="Arial" panose="020B0604020202020204"/>
              </a:rPr>
              <a:t>gia</a:t>
            </a:r>
            <a:r>
              <a:rPr lang="en-US" sz="3200" dirty="0">
                <a:solidFill>
                  <a:srgbClr val="FFFFFF"/>
                </a:solidFill>
                <a:latin typeface="Arial" panose="020B0604020202020204"/>
              </a:rPr>
              <a:t>, </a:t>
            </a:r>
            <a:r>
              <a:rPr lang="en-US" sz="3200" dirty="0" err="1">
                <a:solidFill>
                  <a:srgbClr val="FFFFFF"/>
                </a:solidFill>
                <a:latin typeface="Arial" panose="020B0604020202020204"/>
              </a:rPr>
              <a:t>dân</a:t>
            </a:r>
            <a:r>
              <a:rPr lang="en-US" sz="3200" dirty="0">
                <a:solidFill>
                  <a:srgbClr val="FFFFFF"/>
                </a:solidFill>
                <a:latin typeface="Arial" panose="020B0604020202020204"/>
              </a:rPr>
              <a:t> </a:t>
            </a:r>
            <a:r>
              <a:rPr lang="en-US" sz="3200" dirty="0" err="1">
                <a:solidFill>
                  <a:srgbClr val="FFFFFF"/>
                </a:solidFill>
                <a:latin typeface="Arial" panose="020B0604020202020204"/>
              </a:rPr>
              <a:t>tộc</a:t>
            </a:r>
            <a:endParaRPr lang="en-US" sz="3200" dirty="0">
              <a:solidFill>
                <a:srgbClr val="FFFFFF"/>
              </a:solidFill>
              <a:latin typeface="Arial" panose="020B0604020202020204"/>
            </a:endParaRPr>
          </a:p>
        </p:txBody>
      </p:sp>
      <p:cxnSp>
        <p:nvCxnSpPr>
          <p:cNvPr id="37" name="Straight Arrow Connector 36"/>
          <p:cNvCxnSpPr>
            <a:endCxn id="35" idx="1"/>
          </p:cNvCxnSpPr>
          <p:nvPr/>
        </p:nvCxnSpPr>
        <p:spPr>
          <a:xfrm>
            <a:off x="4351851" y="4000500"/>
            <a:ext cx="1286949" cy="20955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fade">
                                      <p:cBhvr>
                                        <p:cTn id="12" dur="500"/>
                                        <p:tgtEl>
                                          <p:spTgt spid="31"/>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fade">
                                      <p:cBhvr>
                                        <p:cTn id="15" dur="500"/>
                                        <p:tgtEl>
                                          <p:spTgt spid="29"/>
                                        </p:tgtEl>
                                      </p:cBhvr>
                                    </p:animEffect>
                                  </p:childTnLst>
                                </p:cTn>
                              </p:par>
                              <p:par>
                                <p:cTn id="16" presetID="10" presetClass="entr" presetSubtype="0" fill="hold" nodeType="withEffect">
                                  <p:stCondLst>
                                    <p:cond delay="0"/>
                                  </p:stCondLst>
                                  <p:childTnLst>
                                    <p:set>
                                      <p:cBhvr>
                                        <p:cTn id="17" dur="1" fill="hold">
                                          <p:stCondLst>
                                            <p:cond delay="0"/>
                                          </p:stCondLst>
                                        </p:cTn>
                                        <p:tgtEl>
                                          <p:spTgt spid="24"/>
                                        </p:tgtEl>
                                        <p:attrNameLst>
                                          <p:attrName>style.visibility</p:attrName>
                                        </p:attrNameLst>
                                      </p:cBhvr>
                                      <p:to>
                                        <p:strVal val="visible"/>
                                      </p:to>
                                    </p:set>
                                    <p:animEffect transition="in" filter="fade">
                                      <p:cBhvr>
                                        <p:cTn id="18" dur="500"/>
                                        <p:tgtEl>
                                          <p:spTgt spid="2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4"/>
                                        </p:tgtEl>
                                        <p:attrNameLst>
                                          <p:attrName>style.visibility</p:attrName>
                                        </p:attrNameLst>
                                      </p:cBhvr>
                                      <p:to>
                                        <p:strVal val="visible"/>
                                      </p:to>
                                    </p:set>
                                    <p:animEffect transition="in" filter="fade">
                                      <p:cBhvr>
                                        <p:cTn id="23" dur="500"/>
                                        <p:tgtEl>
                                          <p:spTgt spid="34"/>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2"/>
                                        </p:tgtEl>
                                        <p:attrNameLst>
                                          <p:attrName>style.visibility</p:attrName>
                                        </p:attrNameLst>
                                      </p:cBhvr>
                                      <p:to>
                                        <p:strVal val="visible"/>
                                      </p:to>
                                    </p:set>
                                    <p:animEffect transition="in" filter="fade">
                                      <p:cBhvr>
                                        <p:cTn id="26" dur="500"/>
                                        <p:tgtEl>
                                          <p:spTgt spid="32"/>
                                        </p:tgtEl>
                                      </p:cBhvr>
                                    </p:animEffect>
                                  </p:childTnLst>
                                </p:cTn>
                              </p:par>
                              <p:par>
                                <p:cTn id="27" presetID="10" presetClass="entr" presetSubtype="0" fill="hold" nodeType="withEffect">
                                  <p:stCondLst>
                                    <p:cond delay="0"/>
                                  </p:stCondLst>
                                  <p:childTnLst>
                                    <p:set>
                                      <p:cBhvr>
                                        <p:cTn id="28" dur="1" fill="hold">
                                          <p:stCondLst>
                                            <p:cond delay="0"/>
                                          </p:stCondLst>
                                        </p:cTn>
                                        <p:tgtEl>
                                          <p:spTgt spid="1032"/>
                                        </p:tgtEl>
                                        <p:attrNameLst>
                                          <p:attrName>style.visibility</p:attrName>
                                        </p:attrNameLst>
                                      </p:cBhvr>
                                      <p:to>
                                        <p:strVal val="visible"/>
                                      </p:to>
                                    </p:set>
                                    <p:animEffect transition="in" filter="fade">
                                      <p:cBhvr>
                                        <p:cTn id="29" dur="500"/>
                                        <p:tgtEl>
                                          <p:spTgt spid="1032"/>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37"/>
                                        </p:tgtEl>
                                        <p:attrNameLst>
                                          <p:attrName>style.visibility</p:attrName>
                                        </p:attrNameLst>
                                      </p:cBhvr>
                                      <p:to>
                                        <p:strVal val="visible"/>
                                      </p:to>
                                    </p:set>
                                    <p:animEffect transition="in" filter="fade">
                                      <p:cBhvr>
                                        <p:cTn id="34" dur="500"/>
                                        <p:tgtEl>
                                          <p:spTgt spid="37"/>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5"/>
                                        </p:tgtEl>
                                        <p:attrNameLst>
                                          <p:attrName>style.visibility</p:attrName>
                                        </p:attrNameLst>
                                      </p:cBhvr>
                                      <p:to>
                                        <p:strVal val="visible"/>
                                      </p:to>
                                    </p:set>
                                    <p:animEffect transition="in" filter="fade">
                                      <p:cBhvr>
                                        <p:cTn id="37" dur="500"/>
                                        <p:tgtEl>
                                          <p:spTgt spid="35"/>
                                        </p:tgtEl>
                                      </p:cBhvr>
                                    </p:animEffect>
                                  </p:childTnLst>
                                </p:cTn>
                              </p:par>
                              <p:par>
                                <p:cTn id="38" presetID="10" presetClass="entr" presetSubtype="0" fill="hold" nodeType="withEffect">
                                  <p:stCondLst>
                                    <p:cond delay="0"/>
                                  </p:stCondLst>
                                  <p:childTnLst>
                                    <p:set>
                                      <p:cBhvr>
                                        <p:cTn id="39" dur="1" fill="hold">
                                          <p:stCondLst>
                                            <p:cond delay="0"/>
                                          </p:stCondLst>
                                        </p:cTn>
                                        <p:tgtEl>
                                          <p:spTgt spid="28"/>
                                        </p:tgtEl>
                                        <p:attrNameLst>
                                          <p:attrName>style.visibility</p:attrName>
                                        </p:attrNameLst>
                                      </p:cBhvr>
                                      <p:to>
                                        <p:strVal val="visible"/>
                                      </p:to>
                                    </p:set>
                                    <p:animEffect transition="in" filter="fade">
                                      <p:cBhvr>
                                        <p:cTn id="40"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2" grpId="0" animBg="1"/>
      <p:bldP spid="3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4000500"/>
            <a:ext cx="18288000" cy="14480756"/>
          </a:xfrm>
          <a:custGeom>
            <a:avLst/>
            <a:gdLst/>
            <a:ahLst/>
            <a:cxnLst/>
            <a:rect l="l" t="t" r="r" b="b"/>
            <a:pathLst>
              <a:path w="18288000" h="14480756">
                <a:moveTo>
                  <a:pt x="0" y="0"/>
                </a:moveTo>
                <a:lnTo>
                  <a:pt x="18288000" y="0"/>
                </a:lnTo>
                <a:lnTo>
                  <a:pt x="18288000" y="14480756"/>
                </a:lnTo>
                <a:lnTo>
                  <a:pt x="0" y="14480756"/>
                </a:lnTo>
                <a:lnTo>
                  <a:pt x="0" y="0"/>
                </a:lnTo>
                <a:close/>
              </a:path>
            </a:pathLst>
          </a:custGeom>
          <a:blipFill>
            <a:blip r:embed="rId1"/>
            <a:stretch>
              <a:fillRect t="-17365" b="-8926"/>
            </a:stretch>
          </a:blipFill>
        </p:spPr>
      </p:sp>
      <p:sp>
        <p:nvSpPr>
          <p:cNvPr id="3" name="Freeform 3"/>
          <p:cNvSpPr/>
          <p:nvPr/>
        </p:nvSpPr>
        <p:spPr>
          <a:xfrm>
            <a:off x="9144000" y="7105984"/>
            <a:ext cx="1175924" cy="1427723"/>
          </a:xfrm>
          <a:custGeom>
            <a:avLst/>
            <a:gdLst/>
            <a:ahLst/>
            <a:cxnLst/>
            <a:rect l="l" t="t" r="r" b="b"/>
            <a:pathLst>
              <a:path w="1175924" h="1427723">
                <a:moveTo>
                  <a:pt x="0" y="0"/>
                </a:moveTo>
                <a:lnTo>
                  <a:pt x="1175924" y="0"/>
                </a:lnTo>
                <a:lnTo>
                  <a:pt x="1175924" y="1427723"/>
                </a:lnTo>
                <a:lnTo>
                  <a:pt x="0" y="142772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rot="-514677">
            <a:off x="8521910" y="1577744"/>
            <a:ext cx="704808" cy="835441"/>
          </a:xfrm>
          <a:custGeom>
            <a:avLst/>
            <a:gdLst/>
            <a:ahLst/>
            <a:cxnLst/>
            <a:rect l="l" t="t" r="r" b="b"/>
            <a:pathLst>
              <a:path w="704808" h="835441">
                <a:moveTo>
                  <a:pt x="0" y="0"/>
                </a:moveTo>
                <a:lnTo>
                  <a:pt x="704808" y="0"/>
                </a:lnTo>
                <a:lnTo>
                  <a:pt x="704808" y="835441"/>
                </a:lnTo>
                <a:lnTo>
                  <a:pt x="0" y="83544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flipH="1">
            <a:off x="-991094" y="-1824748"/>
            <a:ext cx="5592049" cy="5093848"/>
          </a:xfrm>
          <a:custGeom>
            <a:avLst/>
            <a:gdLst/>
            <a:ahLst/>
            <a:cxnLst/>
            <a:rect l="l" t="t" r="r" b="b"/>
            <a:pathLst>
              <a:path w="5592049" h="5093848">
                <a:moveTo>
                  <a:pt x="5592049" y="0"/>
                </a:moveTo>
                <a:lnTo>
                  <a:pt x="0" y="0"/>
                </a:lnTo>
                <a:lnTo>
                  <a:pt x="0" y="5093849"/>
                </a:lnTo>
                <a:lnTo>
                  <a:pt x="5592049" y="5093849"/>
                </a:lnTo>
                <a:lnTo>
                  <a:pt x="5592049"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TextBox 6"/>
          <p:cNvSpPr txBox="1"/>
          <p:nvPr/>
        </p:nvSpPr>
        <p:spPr>
          <a:xfrm>
            <a:off x="4273083" y="3655689"/>
            <a:ext cx="10583763" cy="1487811"/>
          </a:xfrm>
          <a:prstGeom prst="rect">
            <a:avLst/>
          </a:prstGeom>
        </p:spPr>
        <p:txBody>
          <a:bodyPr lIns="0" tIns="0" rIns="0" bIns="0" rtlCol="0" anchor="t">
            <a:spAutoFit/>
          </a:bodyPr>
          <a:lstStyle/>
          <a:p>
            <a:pPr algn="ctr">
              <a:lnSpc>
                <a:spcPts val="10920"/>
              </a:lnSpc>
              <a:spcBef>
                <a:spcPct val="0"/>
              </a:spcBef>
            </a:pPr>
            <a:r>
              <a:rPr lang="en-US" sz="7800">
                <a:solidFill>
                  <a:srgbClr val="090000"/>
                </a:solidFill>
                <a:latin typeface="Arial" panose="020B0604020202020204"/>
              </a:rPr>
              <a:t>02.Nội dung chiến lược </a:t>
            </a:r>
            <a:endParaRPr lang="en-US" sz="7800">
              <a:solidFill>
                <a:srgbClr val="090000"/>
              </a:solidFill>
              <a:latin typeface="Arial" panose="020B0604020202020204"/>
            </a:endParaRPr>
          </a:p>
        </p:txBody>
      </p:sp>
      <p:grpSp>
        <p:nvGrpSpPr>
          <p:cNvPr id="7" name="Group 7"/>
          <p:cNvGrpSpPr/>
          <p:nvPr/>
        </p:nvGrpSpPr>
        <p:grpSpPr>
          <a:xfrm>
            <a:off x="3123186" y="2803959"/>
            <a:ext cx="13217551" cy="4181552"/>
            <a:chOff x="49492" y="160629"/>
            <a:chExt cx="17623402" cy="5575403"/>
          </a:xfrm>
        </p:grpSpPr>
        <p:sp>
          <p:nvSpPr>
            <p:cNvPr id="8" name="Freeform 8"/>
            <p:cNvSpPr/>
            <p:nvPr/>
          </p:nvSpPr>
          <p:spPr>
            <a:xfrm rot="62852">
              <a:off x="49492" y="160629"/>
              <a:ext cx="17623402" cy="5575403"/>
            </a:xfrm>
            <a:custGeom>
              <a:avLst/>
              <a:gdLst/>
              <a:ahLst/>
              <a:cxnLst/>
              <a:rect l="l" t="t" r="r" b="b"/>
              <a:pathLst>
                <a:path w="17623402" h="5575403">
                  <a:moveTo>
                    <a:pt x="0" y="0"/>
                  </a:moveTo>
                  <a:lnTo>
                    <a:pt x="17623402" y="0"/>
                  </a:lnTo>
                  <a:lnTo>
                    <a:pt x="17623402" y="5575404"/>
                  </a:lnTo>
                  <a:lnTo>
                    <a:pt x="0" y="557540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9" name="TextBox 9"/>
            <p:cNvSpPr txBox="1"/>
            <p:nvPr/>
          </p:nvSpPr>
          <p:spPr>
            <a:xfrm>
              <a:off x="835815" y="1022989"/>
              <a:ext cx="15605429" cy="4514056"/>
            </a:xfrm>
            <a:prstGeom prst="rect">
              <a:avLst/>
            </a:prstGeom>
          </p:spPr>
          <p:txBody>
            <a:bodyPr wrap="square" lIns="0" tIns="0" rIns="0" bIns="0" rtlCol="0" anchor="t">
              <a:spAutoFit/>
            </a:bodyPr>
            <a:lstStyle/>
            <a:p>
              <a:pPr algn="ctr">
                <a:lnSpc>
                  <a:spcPts val="8760"/>
                </a:lnSpc>
              </a:pPr>
              <a:r>
                <a:rPr lang="en-US" sz="6260" dirty="0">
                  <a:solidFill>
                    <a:srgbClr val="090000"/>
                  </a:solidFill>
                  <a:latin typeface="Arial" panose="020B0604020202020204"/>
                </a:rPr>
                <a:t>02. </a:t>
              </a:r>
              <a:r>
                <a:rPr lang="en-US" sz="6260" dirty="0" err="1">
                  <a:solidFill>
                    <a:srgbClr val="090000"/>
                  </a:solidFill>
                  <a:latin typeface="Arial" panose="020B0604020202020204"/>
                </a:rPr>
                <a:t>Quá</a:t>
              </a:r>
              <a:r>
                <a:rPr lang="en-US" sz="6260" dirty="0">
                  <a:solidFill>
                    <a:srgbClr val="090000"/>
                  </a:solidFill>
                  <a:latin typeface="Arial" panose="020B0604020202020204"/>
                </a:rPr>
                <a:t> </a:t>
              </a:r>
              <a:r>
                <a:rPr lang="en-US" sz="6260" dirty="0" err="1">
                  <a:solidFill>
                    <a:srgbClr val="090000"/>
                  </a:solidFill>
                  <a:latin typeface="Arial" panose="020B0604020202020204"/>
                </a:rPr>
                <a:t>trình</a:t>
              </a:r>
              <a:r>
                <a:rPr lang="en-US" sz="6260" dirty="0">
                  <a:solidFill>
                    <a:srgbClr val="090000"/>
                  </a:solidFill>
                  <a:latin typeface="Arial" panose="020B0604020202020204"/>
                </a:rPr>
                <a:t> </a:t>
              </a:r>
              <a:r>
                <a:rPr lang="en-US" sz="6260" dirty="0" err="1">
                  <a:solidFill>
                    <a:srgbClr val="090000"/>
                  </a:solidFill>
                  <a:latin typeface="Arial" panose="020B0604020202020204"/>
                </a:rPr>
                <a:t>lãnh</a:t>
              </a:r>
              <a:r>
                <a:rPr lang="en-US" sz="6260" dirty="0">
                  <a:solidFill>
                    <a:srgbClr val="090000"/>
                  </a:solidFill>
                  <a:latin typeface="Arial" panose="020B0604020202020204"/>
                </a:rPr>
                <a:t> </a:t>
              </a:r>
              <a:r>
                <a:rPr lang="en-US" sz="6260" dirty="0" err="1">
                  <a:solidFill>
                    <a:srgbClr val="090000"/>
                  </a:solidFill>
                  <a:latin typeface="Arial" panose="020B0604020202020204"/>
                </a:rPr>
                <a:t>đạo</a:t>
              </a:r>
              <a:r>
                <a:rPr lang="en-US" sz="6260" dirty="0">
                  <a:solidFill>
                    <a:srgbClr val="090000"/>
                  </a:solidFill>
                  <a:latin typeface="Arial" panose="020B0604020202020204"/>
                </a:rPr>
                <a:t> </a:t>
              </a:r>
              <a:r>
                <a:rPr lang="en-US" sz="6260" dirty="0" err="1">
                  <a:solidFill>
                    <a:srgbClr val="090000"/>
                  </a:solidFill>
                  <a:latin typeface="Arial" panose="020B0604020202020204"/>
                </a:rPr>
                <a:t>giữ</a:t>
              </a:r>
              <a:r>
                <a:rPr lang="en-US" sz="6260" dirty="0">
                  <a:solidFill>
                    <a:srgbClr val="090000"/>
                  </a:solidFill>
                  <a:latin typeface="Arial" panose="020B0604020202020204"/>
                </a:rPr>
                <a:t> </a:t>
              </a:r>
              <a:r>
                <a:rPr lang="en-US" sz="6260" dirty="0" err="1">
                  <a:solidFill>
                    <a:srgbClr val="090000"/>
                  </a:solidFill>
                  <a:latin typeface="Arial" panose="020B0604020202020204"/>
                </a:rPr>
                <a:t>vững</a:t>
              </a:r>
              <a:r>
                <a:rPr lang="en-US" sz="6260" dirty="0">
                  <a:solidFill>
                    <a:srgbClr val="090000"/>
                  </a:solidFill>
                  <a:latin typeface="Arial" panose="020B0604020202020204"/>
                </a:rPr>
                <a:t> </a:t>
              </a:r>
              <a:r>
                <a:rPr lang="en-US" sz="6260" dirty="0" err="1" smtClean="0">
                  <a:solidFill>
                    <a:srgbClr val="090000"/>
                  </a:solidFill>
                  <a:latin typeface="Arial" panose="020B0604020202020204"/>
                </a:rPr>
                <a:t>Quốc</a:t>
              </a:r>
              <a:r>
                <a:rPr lang="en-US" sz="6260" dirty="0" smtClean="0">
                  <a:solidFill>
                    <a:srgbClr val="090000"/>
                  </a:solidFill>
                  <a:latin typeface="Arial" panose="020B0604020202020204"/>
                </a:rPr>
                <a:t> </a:t>
              </a:r>
              <a:r>
                <a:rPr lang="en-US" sz="6260" dirty="0" err="1" smtClean="0">
                  <a:solidFill>
                    <a:srgbClr val="090000"/>
                  </a:solidFill>
                  <a:latin typeface="Arial" panose="020B0604020202020204"/>
                </a:rPr>
                <a:t>phòng</a:t>
              </a:r>
              <a:r>
                <a:rPr lang="en-US" sz="6260" dirty="0" smtClean="0">
                  <a:solidFill>
                    <a:srgbClr val="090000"/>
                  </a:solidFill>
                  <a:latin typeface="Arial" panose="020B0604020202020204"/>
                </a:rPr>
                <a:t> An </a:t>
              </a:r>
              <a:r>
                <a:rPr lang="en-US" sz="6260" dirty="0" err="1" smtClean="0">
                  <a:solidFill>
                    <a:srgbClr val="090000"/>
                  </a:solidFill>
                  <a:latin typeface="Arial" panose="020B0604020202020204"/>
                </a:rPr>
                <a:t>ninh</a:t>
              </a:r>
              <a:r>
                <a:rPr lang="en-US" sz="6260" dirty="0" smtClean="0">
                  <a:solidFill>
                    <a:srgbClr val="090000"/>
                  </a:solidFill>
                  <a:latin typeface="Arial" panose="020B0604020202020204"/>
                </a:rPr>
                <a:t> </a:t>
              </a:r>
              <a:r>
                <a:rPr lang="en-US" sz="6260" dirty="0" err="1">
                  <a:solidFill>
                    <a:srgbClr val="090000"/>
                  </a:solidFill>
                  <a:latin typeface="Arial" panose="020B0604020202020204"/>
                </a:rPr>
                <a:t>của</a:t>
              </a:r>
              <a:r>
                <a:rPr lang="en-US" sz="6260" dirty="0">
                  <a:solidFill>
                    <a:srgbClr val="090000"/>
                  </a:solidFill>
                  <a:latin typeface="Arial" panose="020B0604020202020204"/>
                </a:rPr>
                <a:t> </a:t>
              </a:r>
              <a:r>
                <a:rPr lang="en-US" sz="6260" dirty="0" err="1">
                  <a:solidFill>
                    <a:srgbClr val="090000"/>
                  </a:solidFill>
                  <a:latin typeface="Arial" panose="020B0604020202020204"/>
                </a:rPr>
                <a:t>Đảng</a:t>
              </a:r>
              <a:endParaRPr lang="en-US" sz="6260" dirty="0">
                <a:solidFill>
                  <a:srgbClr val="090000"/>
                </a:solidFill>
                <a:latin typeface="Arial" panose="020B0604020202020204"/>
              </a:endParaRPr>
            </a:p>
            <a:p>
              <a:pPr algn="ctr">
                <a:lnSpc>
                  <a:spcPts val="8760"/>
                </a:lnSpc>
                <a:spcBef>
                  <a:spcPct val="0"/>
                </a:spcBef>
              </a:pPr>
              <a:endParaRPr lang="en-US" sz="6260" dirty="0">
                <a:solidFill>
                  <a:srgbClr val="090000"/>
                </a:solidFill>
                <a:latin typeface="Arial" panose="020B0604020202020204"/>
              </a:endParaRPr>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4000500"/>
            <a:ext cx="18288000" cy="14480756"/>
          </a:xfrm>
          <a:custGeom>
            <a:avLst/>
            <a:gdLst/>
            <a:ahLst/>
            <a:cxnLst/>
            <a:rect l="l" t="t" r="r" b="b"/>
            <a:pathLst>
              <a:path w="18288000" h="14480756">
                <a:moveTo>
                  <a:pt x="0" y="0"/>
                </a:moveTo>
                <a:lnTo>
                  <a:pt x="18288000" y="0"/>
                </a:lnTo>
                <a:lnTo>
                  <a:pt x="18288000" y="14480756"/>
                </a:lnTo>
                <a:lnTo>
                  <a:pt x="0" y="14480756"/>
                </a:lnTo>
                <a:lnTo>
                  <a:pt x="0" y="0"/>
                </a:lnTo>
                <a:close/>
              </a:path>
            </a:pathLst>
          </a:custGeom>
          <a:blipFill>
            <a:blip r:embed="rId1"/>
            <a:stretch>
              <a:fillRect t="-17365" b="-8926"/>
            </a:stretch>
          </a:blipFill>
        </p:spPr>
      </p:sp>
      <p:grpSp>
        <p:nvGrpSpPr>
          <p:cNvPr id="3" name="Group 3"/>
          <p:cNvGrpSpPr/>
          <p:nvPr/>
        </p:nvGrpSpPr>
        <p:grpSpPr>
          <a:xfrm>
            <a:off x="2768011" y="191289"/>
            <a:ext cx="13056318" cy="1753882"/>
            <a:chOff x="0" y="0"/>
            <a:chExt cx="4482044" cy="418263"/>
          </a:xfrm>
        </p:grpSpPr>
        <p:sp>
          <p:nvSpPr>
            <p:cNvPr id="4" name="Freeform 4"/>
            <p:cNvSpPr/>
            <p:nvPr/>
          </p:nvSpPr>
          <p:spPr>
            <a:xfrm>
              <a:off x="0" y="0"/>
              <a:ext cx="4482044" cy="418263"/>
            </a:xfrm>
            <a:custGeom>
              <a:avLst/>
              <a:gdLst/>
              <a:ahLst/>
              <a:cxnLst/>
              <a:rect l="l" t="t" r="r" b="b"/>
              <a:pathLst>
                <a:path w="4482044" h="418263">
                  <a:moveTo>
                    <a:pt x="0" y="0"/>
                  </a:moveTo>
                  <a:lnTo>
                    <a:pt x="4482044" y="0"/>
                  </a:lnTo>
                  <a:lnTo>
                    <a:pt x="4482044" y="418263"/>
                  </a:lnTo>
                  <a:lnTo>
                    <a:pt x="0" y="418263"/>
                  </a:lnTo>
                  <a:close/>
                </a:path>
              </a:pathLst>
            </a:custGeom>
            <a:solidFill>
              <a:srgbClr val="FFFFFF"/>
            </a:solidFill>
          </p:spPr>
        </p:sp>
        <p:sp>
          <p:nvSpPr>
            <p:cNvPr id="5" name="TextBox 5"/>
            <p:cNvSpPr txBox="1"/>
            <p:nvPr/>
          </p:nvSpPr>
          <p:spPr>
            <a:xfrm>
              <a:off x="0" y="-38100"/>
              <a:ext cx="812800" cy="850900"/>
            </a:xfrm>
            <a:prstGeom prst="rect">
              <a:avLst/>
            </a:prstGeom>
          </p:spPr>
          <p:txBody>
            <a:bodyPr lIns="50800" tIns="50800" rIns="50800" bIns="50800" rtlCol="0" anchor="ctr"/>
            <a:lstStyle/>
            <a:p>
              <a:pPr algn="ctr">
                <a:lnSpc>
                  <a:spcPts val="2660"/>
                </a:lnSpc>
                <a:spcBef>
                  <a:spcPct val="0"/>
                </a:spcBef>
              </a:pPr>
            </a:p>
          </p:txBody>
        </p:sp>
      </p:grpSp>
      <p:sp>
        <p:nvSpPr>
          <p:cNvPr id="7" name="Freeform 7"/>
          <p:cNvSpPr/>
          <p:nvPr/>
        </p:nvSpPr>
        <p:spPr>
          <a:xfrm>
            <a:off x="16308403" y="80303"/>
            <a:ext cx="1158866" cy="1303396"/>
          </a:xfrm>
          <a:custGeom>
            <a:avLst/>
            <a:gdLst/>
            <a:ahLst/>
            <a:cxnLst/>
            <a:rect l="l" t="t" r="r" b="b"/>
            <a:pathLst>
              <a:path w="1314880" h="1421491">
                <a:moveTo>
                  <a:pt x="0" y="0"/>
                </a:moveTo>
                <a:lnTo>
                  <a:pt x="1314879" y="0"/>
                </a:lnTo>
                <a:lnTo>
                  <a:pt x="1314879" y="1421492"/>
                </a:lnTo>
                <a:lnTo>
                  <a:pt x="0" y="14214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8" name="Freeform 8"/>
          <p:cNvSpPr/>
          <p:nvPr/>
        </p:nvSpPr>
        <p:spPr>
          <a:xfrm flipH="1">
            <a:off x="685800" y="-6228"/>
            <a:ext cx="1461603" cy="1415928"/>
          </a:xfrm>
          <a:custGeom>
            <a:avLst/>
            <a:gdLst/>
            <a:ahLst/>
            <a:cxnLst/>
            <a:rect l="l" t="t" r="r" b="b"/>
            <a:pathLst>
              <a:path w="1461603" h="1415928">
                <a:moveTo>
                  <a:pt x="1461603" y="0"/>
                </a:moveTo>
                <a:lnTo>
                  <a:pt x="0" y="0"/>
                </a:lnTo>
                <a:lnTo>
                  <a:pt x="0" y="1415928"/>
                </a:lnTo>
                <a:lnTo>
                  <a:pt x="1461603" y="1415928"/>
                </a:lnTo>
                <a:lnTo>
                  <a:pt x="1461603"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0" name="TextBox 10"/>
          <p:cNvSpPr txBox="1"/>
          <p:nvPr/>
        </p:nvSpPr>
        <p:spPr>
          <a:xfrm>
            <a:off x="3152409" y="314759"/>
            <a:ext cx="12287522" cy="1519840"/>
          </a:xfrm>
          <a:prstGeom prst="rect">
            <a:avLst/>
          </a:prstGeom>
        </p:spPr>
        <p:txBody>
          <a:bodyPr lIns="0" tIns="0" rIns="0" bIns="0" rtlCol="0" anchor="t">
            <a:spAutoFit/>
          </a:bodyPr>
          <a:lstStyle/>
          <a:p>
            <a:pPr algn="ctr">
              <a:lnSpc>
                <a:spcPts val="6160"/>
              </a:lnSpc>
              <a:spcBef>
                <a:spcPct val="0"/>
              </a:spcBef>
            </a:pPr>
            <a:r>
              <a:rPr lang="en-US" sz="4400" dirty="0">
                <a:solidFill>
                  <a:srgbClr val="090000"/>
                </a:solidFill>
                <a:latin typeface="Arial" panose="020B0604020202020204"/>
              </a:rPr>
              <a:t>02. </a:t>
            </a:r>
            <a:r>
              <a:rPr lang="en-US" sz="4400" dirty="0" err="1">
                <a:solidFill>
                  <a:srgbClr val="090000"/>
                </a:solidFill>
                <a:latin typeface="Arial" panose="020B0604020202020204"/>
              </a:rPr>
              <a:t>Quá</a:t>
            </a:r>
            <a:r>
              <a:rPr lang="en-US" sz="4400" dirty="0">
                <a:solidFill>
                  <a:srgbClr val="090000"/>
                </a:solidFill>
                <a:latin typeface="Arial" panose="020B0604020202020204"/>
              </a:rPr>
              <a:t> </a:t>
            </a:r>
            <a:r>
              <a:rPr lang="en-US" sz="4400" dirty="0" err="1">
                <a:solidFill>
                  <a:srgbClr val="090000"/>
                </a:solidFill>
                <a:latin typeface="Arial" panose="020B0604020202020204"/>
              </a:rPr>
              <a:t>trình</a:t>
            </a:r>
            <a:r>
              <a:rPr lang="en-US" sz="4400" dirty="0">
                <a:solidFill>
                  <a:srgbClr val="090000"/>
                </a:solidFill>
                <a:latin typeface="Arial" panose="020B0604020202020204"/>
              </a:rPr>
              <a:t> </a:t>
            </a:r>
            <a:r>
              <a:rPr lang="en-US" sz="4400" dirty="0" err="1">
                <a:solidFill>
                  <a:srgbClr val="090000"/>
                </a:solidFill>
                <a:latin typeface="Arial" panose="020B0604020202020204"/>
              </a:rPr>
              <a:t>lãnh</a:t>
            </a:r>
            <a:r>
              <a:rPr lang="en-US" sz="4400" dirty="0">
                <a:solidFill>
                  <a:srgbClr val="090000"/>
                </a:solidFill>
                <a:latin typeface="Arial" panose="020B0604020202020204"/>
              </a:rPr>
              <a:t> </a:t>
            </a:r>
            <a:r>
              <a:rPr lang="en-US" sz="4400" dirty="0" err="1">
                <a:solidFill>
                  <a:srgbClr val="090000"/>
                </a:solidFill>
                <a:latin typeface="Arial" panose="020B0604020202020204"/>
              </a:rPr>
              <a:t>đạo</a:t>
            </a:r>
            <a:r>
              <a:rPr lang="en-US" sz="4400" dirty="0">
                <a:solidFill>
                  <a:srgbClr val="090000"/>
                </a:solidFill>
                <a:latin typeface="Arial" panose="020B0604020202020204"/>
              </a:rPr>
              <a:t> </a:t>
            </a:r>
            <a:r>
              <a:rPr lang="en-US" sz="4400" dirty="0" err="1">
                <a:solidFill>
                  <a:srgbClr val="090000"/>
                </a:solidFill>
                <a:latin typeface="Arial" panose="020B0604020202020204"/>
              </a:rPr>
              <a:t>giữ</a:t>
            </a:r>
            <a:r>
              <a:rPr lang="en-US" sz="4400" dirty="0">
                <a:solidFill>
                  <a:srgbClr val="090000"/>
                </a:solidFill>
                <a:latin typeface="Arial" panose="020B0604020202020204"/>
              </a:rPr>
              <a:t> </a:t>
            </a:r>
            <a:r>
              <a:rPr lang="en-US" sz="4400" dirty="0" err="1" smtClean="0">
                <a:solidFill>
                  <a:srgbClr val="090000"/>
                </a:solidFill>
                <a:latin typeface="Arial" panose="020B0604020202020204"/>
              </a:rPr>
              <a:t>vững</a:t>
            </a:r>
            <a:endParaRPr lang="en-US" sz="4400" dirty="0" smtClean="0">
              <a:solidFill>
                <a:srgbClr val="090000"/>
              </a:solidFill>
              <a:latin typeface="Arial" panose="020B0604020202020204"/>
            </a:endParaRPr>
          </a:p>
          <a:p>
            <a:pPr algn="ctr">
              <a:lnSpc>
                <a:spcPts val="6160"/>
              </a:lnSpc>
              <a:spcBef>
                <a:spcPct val="0"/>
              </a:spcBef>
            </a:pPr>
            <a:r>
              <a:rPr lang="en-US" sz="4400" dirty="0" smtClean="0">
                <a:solidFill>
                  <a:srgbClr val="090000"/>
                </a:solidFill>
                <a:latin typeface="Arial" panose="020B0604020202020204"/>
              </a:rPr>
              <a:t> </a:t>
            </a:r>
            <a:r>
              <a:rPr lang="en-US" sz="4400" dirty="0" err="1" smtClean="0">
                <a:solidFill>
                  <a:srgbClr val="090000"/>
                </a:solidFill>
                <a:latin typeface="Arial" panose="020B0604020202020204"/>
              </a:rPr>
              <a:t>Quốc</a:t>
            </a:r>
            <a:r>
              <a:rPr lang="en-US" sz="4400" dirty="0" smtClean="0">
                <a:solidFill>
                  <a:srgbClr val="090000"/>
                </a:solidFill>
                <a:latin typeface="Arial" panose="020B0604020202020204"/>
              </a:rPr>
              <a:t> </a:t>
            </a:r>
            <a:r>
              <a:rPr lang="en-US" sz="4400" dirty="0" err="1" smtClean="0">
                <a:solidFill>
                  <a:srgbClr val="090000"/>
                </a:solidFill>
                <a:latin typeface="Arial" panose="020B0604020202020204"/>
              </a:rPr>
              <a:t>phòng</a:t>
            </a:r>
            <a:r>
              <a:rPr lang="en-US" sz="4400" dirty="0" smtClean="0">
                <a:solidFill>
                  <a:srgbClr val="090000"/>
                </a:solidFill>
                <a:latin typeface="Arial" panose="020B0604020202020204"/>
              </a:rPr>
              <a:t> An </a:t>
            </a:r>
            <a:r>
              <a:rPr lang="en-US" sz="4400" dirty="0" err="1" smtClean="0">
                <a:solidFill>
                  <a:srgbClr val="090000"/>
                </a:solidFill>
                <a:latin typeface="Arial" panose="020B0604020202020204"/>
              </a:rPr>
              <a:t>ninh</a:t>
            </a:r>
            <a:r>
              <a:rPr lang="en-US" sz="4400" dirty="0" smtClean="0">
                <a:solidFill>
                  <a:srgbClr val="090000"/>
                </a:solidFill>
                <a:latin typeface="Arial" panose="020B0604020202020204"/>
              </a:rPr>
              <a:t> </a:t>
            </a:r>
            <a:r>
              <a:rPr lang="en-US" sz="4400" dirty="0" err="1">
                <a:solidFill>
                  <a:srgbClr val="090000"/>
                </a:solidFill>
                <a:latin typeface="Arial" panose="020B0604020202020204"/>
              </a:rPr>
              <a:t>của</a:t>
            </a:r>
            <a:r>
              <a:rPr lang="en-US" sz="4400" dirty="0">
                <a:solidFill>
                  <a:srgbClr val="090000"/>
                </a:solidFill>
                <a:latin typeface="Arial" panose="020B0604020202020204"/>
              </a:rPr>
              <a:t> </a:t>
            </a:r>
            <a:r>
              <a:rPr lang="en-US" sz="4400" dirty="0" err="1">
                <a:solidFill>
                  <a:srgbClr val="090000"/>
                </a:solidFill>
                <a:latin typeface="Arial" panose="020B0604020202020204"/>
              </a:rPr>
              <a:t>Đảng</a:t>
            </a:r>
            <a:endParaRPr lang="en-US" sz="4400" dirty="0">
              <a:solidFill>
                <a:srgbClr val="090000"/>
              </a:solidFill>
              <a:latin typeface="Arial" panose="020B0604020202020204"/>
            </a:endParaRPr>
          </a:p>
        </p:txBody>
      </p:sp>
      <p:grpSp>
        <p:nvGrpSpPr>
          <p:cNvPr id="11" name="Group 11"/>
          <p:cNvGrpSpPr/>
          <p:nvPr/>
        </p:nvGrpSpPr>
        <p:grpSpPr>
          <a:xfrm>
            <a:off x="4800600" y="1710682"/>
            <a:ext cx="8386803" cy="1918601"/>
            <a:chOff x="0" y="-161925"/>
            <a:chExt cx="3335637" cy="763075"/>
          </a:xfrm>
        </p:grpSpPr>
        <p:sp>
          <p:nvSpPr>
            <p:cNvPr id="12" name="Freeform 12"/>
            <p:cNvSpPr/>
            <p:nvPr/>
          </p:nvSpPr>
          <p:spPr>
            <a:xfrm>
              <a:off x="0" y="0"/>
              <a:ext cx="3335637" cy="465131"/>
            </a:xfrm>
            <a:custGeom>
              <a:avLst/>
              <a:gdLst/>
              <a:ahLst/>
              <a:cxnLst/>
              <a:rect l="l" t="t" r="r" b="b"/>
              <a:pathLst>
                <a:path w="3335637" h="465131">
                  <a:moveTo>
                    <a:pt x="0" y="0"/>
                  </a:moveTo>
                  <a:lnTo>
                    <a:pt x="3335637" y="0"/>
                  </a:lnTo>
                  <a:lnTo>
                    <a:pt x="3335637" y="465131"/>
                  </a:lnTo>
                  <a:lnTo>
                    <a:pt x="0" y="465131"/>
                  </a:lnTo>
                  <a:close/>
                </a:path>
              </a:pathLst>
            </a:custGeom>
            <a:solidFill>
              <a:srgbClr val="92FD7C"/>
            </a:solidFill>
          </p:spPr>
        </p:sp>
        <p:sp>
          <p:nvSpPr>
            <p:cNvPr id="13" name="TextBox 13"/>
            <p:cNvSpPr txBox="1"/>
            <p:nvPr/>
          </p:nvSpPr>
          <p:spPr>
            <a:xfrm>
              <a:off x="0" y="-161925"/>
              <a:ext cx="3335637" cy="763075"/>
            </a:xfrm>
            <a:prstGeom prst="rect">
              <a:avLst/>
            </a:prstGeom>
          </p:spPr>
          <p:txBody>
            <a:bodyPr lIns="50800" tIns="50800" rIns="50800" bIns="50800" rtlCol="0" anchor="ctr"/>
            <a:lstStyle/>
            <a:p>
              <a:pPr algn="ctr">
                <a:lnSpc>
                  <a:spcPts val="5880"/>
                </a:lnSpc>
                <a:spcBef>
                  <a:spcPct val="0"/>
                </a:spcBef>
              </a:pPr>
              <a:r>
                <a:rPr lang="en-US" sz="4200" dirty="0" err="1">
                  <a:solidFill>
                    <a:srgbClr val="090000"/>
                  </a:solidFill>
                  <a:latin typeface="Arial" panose="020B0604020202020204"/>
                </a:rPr>
                <a:t>Chủ</a:t>
              </a:r>
              <a:r>
                <a:rPr lang="en-US" sz="4200" dirty="0">
                  <a:solidFill>
                    <a:srgbClr val="090000"/>
                  </a:solidFill>
                  <a:latin typeface="Arial" panose="020B0604020202020204"/>
                </a:rPr>
                <a:t> </a:t>
              </a:r>
              <a:r>
                <a:rPr lang="en-US" sz="4200" dirty="0" err="1">
                  <a:solidFill>
                    <a:srgbClr val="090000"/>
                  </a:solidFill>
                  <a:latin typeface="Arial" panose="020B0604020202020204"/>
                </a:rPr>
                <a:t>chương</a:t>
              </a:r>
              <a:r>
                <a:rPr lang="en-US" sz="4200" dirty="0">
                  <a:solidFill>
                    <a:srgbClr val="090000"/>
                  </a:solidFill>
                  <a:latin typeface="Arial" panose="020B0604020202020204"/>
                </a:rPr>
                <a:t> </a:t>
              </a:r>
              <a:r>
                <a:rPr lang="en-US" sz="4200" dirty="0" err="1">
                  <a:solidFill>
                    <a:srgbClr val="090000"/>
                  </a:solidFill>
                  <a:latin typeface="Arial" panose="020B0604020202020204"/>
                </a:rPr>
                <a:t>lãnh</a:t>
              </a:r>
              <a:r>
                <a:rPr lang="en-US" sz="4200" dirty="0">
                  <a:solidFill>
                    <a:srgbClr val="090000"/>
                  </a:solidFill>
                  <a:latin typeface="Arial" panose="020B0604020202020204"/>
                </a:rPr>
                <a:t> </a:t>
              </a:r>
              <a:r>
                <a:rPr lang="en-US" sz="4200" dirty="0" err="1">
                  <a:solidFill>
                    <a:srgbClr val="090000"/>
                  </a:solidFill>
                  <a:latin typeface="Arial" panose="020B0604020202020204"/>
                </a:rPr>
                <a:t>đạo</a:t>
              </a:r>
              <a:r>
                <a:rPr lang="en-US" sz="4200" dirty="0">
                  <a:solidFill>
                    <a:srgbClr val="090000"/>
                  </a:solidFill>
                  <a:latin typeface="Arial" panose="020B0604020202020204"/>
                </a:rPr>
                <a:t> </a:t>
              </a:r>
              <a:r>
                <a:rPr lang="en-US" sz="4200" dirty="0" err="1">
                  <a:solidFill>
                    <a:srgbClr val="090000"/>
                  </a:solidFill>
                  <a:latin typeface="Arial" panose="020B0604020202020204"/>
                </a:rPr>
                <a:t>của</a:t>
              </a:r>
              <a:r>
                <a:rPr lang="en-US" sz="4200" dirty="0">
                  <a:solidFill>
                    <a:srgbClr val="090000"/>
                  </a:solidFill>
                  <a:latin typeface="Arial" panose="020B0604020202020204"/>
                </a:rPr>
                <a:t> </a:t>
              </a:r>
              <a:r>
                <a:rPr lang="en-US" sz="4200" dirty="0" err="1">
                  <a:solidFill>
                    <a:srgbClr val="090000"/>
                  </a:solidFill>
                  <a:latin typeface="Arial" panose="020B0604020202020204"/>
                </a:rPr>
                <a:t>Đảng</a:t>
              </a:r>
              <a:r>
                <a:rPr lang="en-US" sz="4200" dirty="0">
                  <a:solidFill>
                    <a:srgbClr val="090000"/>
                  </a:solidFill>
                  <a:latin typeface="Arial" panose="020B0604020202020204"/>
                </a:rPr>
                <a:t> </a:t>
              </a:r>
              <a:endParaRPr lang="en-US" sz="4200" dirty="0">
                <a:solidFill>
                  <a:srgbClr val="090000"/>
                </a:solidFill>
                <a:latin typeface="Arial" panose="020B0604020202020204"/>
              </a:endParaRPr>
            </a:p>
          </p:txBody>
        </p:sp>
      </p:grpSp>
      <p:cxnSp>
        <p:nvCxnSpPr>
          <p:cNvPr id="17" name="Straight Arrow Connector 16"/>
          <p:cNvCxnSpPr/>
          <p:nvPr/>
        </p:nvCxnSpPr>
        <p:spPr>
          <a:xfrm>
            <a:off x="9220200" y="3287290"/>
            <a:ext cx="0" cy="10277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1752600" y="4315082"/>
            <a:ext cx="14859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1752600" y="4314473"/>
            <a:ext cx="0" cy="762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Rounded Rectangle 19"/>
          <p:cNvSpPr/>
          <p:nvPr/>
        </p:nvSpPr>
        <p:spPr>
          <a:xfrm>
            <a:off x="576695" y="5067300"/>
            <a:ext cx="2395105" cy="4813216"/>
          </a:xfrm>
          <a:prstGeom prst="roundRect">
            <a:avLst/>
          </a:prstGeom>
        </p:spPr>
        <p:style>
          <a:lnRef idx="3">
            <a:schemeClr val="lt1"/>
          </a:lnRef>
          <a:fillRef idx="1">
            <a:schemeClr val="accent4"/>
          </a:fillRef>
          <a:effectRef idx="1">
            <a:schemeClr val="accent4"/>
          </a:effectRef>
          <a:fontRef idx="minor">
            <a:schemeClr val="lt1"/>
          </a:fontRef>
        </p:style>
        <p:txBody>
          <a:bodyPr rtlCol="0" anchor="ctr"/>
          <a:lstStyle/>
          <a:p>
            <a:pPr algn="ctr">
              <a:lnSpc>
                <a:spcPct val="130000"/>
              </a:lnSpc>
            </a:pPr>
            <a:r>
              <a:rPr lang="en-US" sz="2700" dirty="0" err="1">
                <a:solidFill>
                  <a:srgbClr val="FFFFFF"/>
                </a:solidFill>
                <a:latin typeface="Arial" panose="020B0604020202020204"/>
              </a:rPr>
              <a:t>Một</a:t>
            </a:r>
            <a:r>
              <a:rPr lang="en-US" sz="2700" dirty="0">
                <a:solidFill>
                  <a:srgbClr val="FFFFFF"/>
                </a:solidFill>
                <a:latin typeface="Arial" panose="020B0604020202020204"/>
              </a:rPr>
              <a:t> </a:t>
            </a:r>
            <a:r>
              <a:rPr lang="en-US" sz="2700" dirty="0" err="1">
                <a:solidFill>
                  <a:srgbClr val="FFFFFF"/>
                </a:solidFill>
                <a:latin typeface="Arial" panose="020B0604020202020204"/>
              </a:rPr>
              <a:t>là</a:t>
            </a:r>
            <a:r>
              <a:rPr lang="en-US" sz="2700" dirty="0">
                <a:solidFill>
                  <a:srgbClr val="FFFFFF"/>
                </a:solidFill>
                <a:latin typeface="Arial" panose="020B0604020202020204"/>
              </a:rPr>
              <a:t>, </a:t>
            </a:r>
            <a:r>
              <a:rPr lang="en-US" sz="2700" dirty="0" err="1">
                <a:solidFill>
                  <a:srgbClr val="FFFFFF"/>
                </a:solidFill>
                <a:latin typeface="Arial" panose="020B0604020202020204"/>
              </a:rPr>
              <a:t>Quốc</a:t>
            </a:r>
            <a:r>
              <a:rPr lang="en-US" sz="2700" dirty="0">
                <a:solidFill>
                  <a:srgbClr val="FFFFFF"/>
                </a:solidFill>
                <a:latin typeface="Arial" panose="020B0604020202020204"/>
              </a:rPr>
              <a:t> </a:t>
            </a:r>
            <a:r>
              <a:rPr lang="en-US" sz="2700" dirty="0" err="1" smtClean="0">
                <a:solidFill>
                  <a:srgbClr val="FFFFFF"/>
                </a:solidFill>
                <a:latin typeface="Arial" panose="020B0604020202020204"/>
              </a:rPr>
              <a:t>phòng</a:t>
            </a:r>
            <a:r>
              <a:rPr lang="en-US" sz="2700" dirty="0" smtClean="0">
                <a:solidFill>
                  <a:srgbClr val="FFFFFF"/>
                </a:solidFill>
                <a:latin typeface="Arial" panose="020B0604020202020204"/>
              </a:rPr>
              <a:t>-A</a:t>
            </a:r>
            <a:r>
              <a:rPr lang="en-US" sz="2700" dirty="0" smtClean="0">
                <a:solidFill>
                  <a:srgbClr val="FFFFFF"/>
                </a:solidFill>
                <a:latin typeface="Arial" panose="020B0604020202020204"/>
              </a:rPr>
              <a:t>n </a:t>
            </a:r>
            <a:r>
              <a:rPr lang="en-US" sz="2700" dirty="0" err="1">
                <a:solidFill>
                  <a:srgbClr val="FFFFFF"/>
                </a:solidFill>
                <a:latin typeface="Arial" panose="020B0604020202020204"/>
              </a:rPr>
              <a:t>ninh</a:t>
            </a:r>
            <a:r>
              <a:rPr lang="en-US" sz="2700" dirty="0">
                <a:solidFill>
                  <a:srgbClr val="FFFFFF"/>
                </a:solidFill>
                <a:latin typeface="Arial" panose="020B0604020202020204"/>
              </a:rPr>
              <a:t> </a:t>
            </a:r>
            <a:r>
              <a:rPr lang="en-US" sz="2700" dirty="0" err="1">
                <a:solidFill>
                  <a:srgbClr val="FFFFFF"/>
                </a:solidFill>
                <a:latin typeface="Arial" panose="020B0604020202020204"/>
              </a:rPr>
              <a:t>là</a:t>
            </a:r>
            <a:r>
              <a:rPr lang="en-US" sz="2700" dirty="0">
                <a:solidFill>
                  <a:srgbClr val="FFFFFF"/>
                </a:solidFill>
                <a:latin typeface="Arial" panose="020B0604020202020204"/>
              </a:rPr>
              <a:t> </a:t>
            </a:r>
            <a:r>
              <a:rPr lang="en-US" sz="2700" dirty="0" err="1">
                <a:solidFill>
                  <a:srgbClr val="FFFFFF"/>
                </a:solidFill>
                <a:latin typeface="Arial" panose="020B0604020202020204"/>
              </a:rPr>
              <a:t>vấn</a:t>
            </a:r>
            <a:r>
              <a:rPr lang="en-US" sz="2700" dirty="0">
                <a:solidFill>
                  <a:srgbClr val="FFFFFF"/>
                </a:solidFill>
                <a:latin typeface="Arial" panose="020B0604020202020204"/>
              </a:rPr>
              <a:t> </a:t>
            </a:r>
            <a:r>
              <a:rPr lang="en-US" sz="2700" dirty="0" err="1">
                <a:solidFill>
                  <a:srgbClr val="FFFFFF"/>
                </a:solidFill>
                <a:latin typeface="Arial" panose="020B0604020202020204"/>
              </a:rPr>
              <a:t>đề</a:t>
            </a:r>
            <a:r>
              <a:rPr lang="en-US" sz="2700" dirty="0">
                <a:solidFill>
                  <a:srgbClr val="FFFFFF"/>
                </a:solidFill>
                <a:latin typeface="Arial" panose="020B0604020202020204"/>
              </a:rPr>
              <a:t> </a:t>
            </a:r>
            <a:r>
              <a:rPr lang="en-US" sz="2700" dirty="0" err="1">
                <a:solidFill>
                  <a:srgbClr val="FFFFFF"/>
                </a:solidFill>
                <a:latin typeface="Arial" panose="020B0604020202020204"/>
              </a:rPr>
              <a:t>trọng</a:t>
            </a:r>
            <a:r>
              <a:rPr lang="en-US" sz="2700" dirty="0">
                <a:solidFill>
                  <a:srgbClr val="FFFFFF"/>
                </a:solidFill>
                <a:latin typeface="Arial" panose="020B0604020202020204"/>
              </a:rPr>
              <a:t> </a:t>
            </a:r>
            <a:r>
              <a:rPr lang="en-US" sz="2700" dirty="0" err="1">
                <a:solidFill>
                  <a:srgbClr val="FFFFFF"/>
                </a:solidFill>
                <a:latin typeface="Arial" panose="020B0604020202020204"/>
              </a:rPr>
              <a:t>yếu</a:t>
            </a:r>
            <a:r>
              <a:rPr lang="en-US" sz="2700" dirty="0">
                <a:solidFill>
                  <a:srgbClr val="FFFFFF"/>
                </a:solidFill>
                <a:latin typeface="Arial" panose="020B0604020202020204"/>
              </a:rPr>
              <a:t>, </a:t>
            </a:r>
            <a:r>
              <a:rPr lang="en-US" sz="2700" dirty="0" err="1">
                <a:solidFill>
                  <a:srgbClr val="FFFFFF"/>
                </a:solidFill>
                <a:latin typeface="Arial" panose="020B0604020202020204"/>
              </a:rPr>
              <a:t>thường</a:t>
            </a:r>
            <a:r>
              <a:rPr lang="en-US" sz="2700" dirty="0">
                <a:solidFill>
                  <a:srgbClr val="FFFFFF"/>
                </a:solidFill>
                <a:latin typeface="Arial" panose="020B0604020202020204"/>
              </a:rPr>
              <a:t> </a:t>
            </a:r>
            <a:r>
              <a:rPr lang="en-US" sz="2700" dirty="0" err="1">
                <a:solidFill>
                  <a:srgbClr val="FFFFFF"/>
                </a:solidFill>
                <a:latin typeface="Arial" panose="020B0604020202020204"/>
              </a:rPr>
              <a:t>xuyên</a:t>
            </a:r>
            <a:r>
              <a:rPr lang="en-US" sz="2700" dirty="0">
                <a:solidFill>
                  <a:srgbClr val="FFFFFF"/>
                </a:solidFill>
                <a:latin typeface="Arial" panose="020B0604020202020204"/>
              </a:rPr>
              <a:t> </a:t>
            </a:r>
            <a:r>
              <a:rPr lang="en-US" sz="2700" dirty="0" err="1">
                <a:solidFill>
                  <a:srgbClr val="FFFFFF"/>
                </a:solidFill>
                <a:latin typeface="Arial" panose="020B0604020202020204"/>
              </a:rPr>
              <a:t>của</a:t>
            </a:r>
            <a:r>
              <a:rPr lang="en-US" sz="2700" dirty="0">
                <a:solidFill>
                  <a:srgbClr val="FFFFFF"/>
                </a:solidFill>
                <a:latin typeface="Arial" panose="020B0604020202020204"/>
              </a:rPr>
              <a:t> </a:t>
            </a:r>
            <a:r>
              <a:rPr lang="en-US" sz="2700" dirty="0" err="1" smtClean="0">
                <a:solidFill>
                  <a:srgbClr val="FFFFFF"/>
                </a:solidFill>
                <a:latin typeface="Arial" panose="020B0604020202020204"/>
              </a:rPr>
              <a:t>Cách</a:t>
            </a:r>
            <a:r>
              <a:rPr lang="en-US" sz="2700" dirty="0" smtClean="0">
                <a:solidFill>
                  <a:srgbClr val="FFFFFF"/>
                </a:solidFill>
                <a:latin typeface="Arial" panose="020B0604020202020204"/>
              </a:rPr>
              <a:t> </a:t>
            </a:r>
            <a:r>
              <a:rPr lang="en-US" sz="2700" dirty="0" err="1" smtClean="0">
                <a:solidFill>
                  <a:srgbClr val="FFFFFF"/>
                </a:solidFill>
                <a:latin typeface="Arial" panose="020B0604020202020204"/>
              </a:rPr>
              <a:t>mạng</a:t>
            </a:r>
            <a:r>
              <a:rPr lang="en-US" sz="2700" dirty="0" smtClean="0">
                <a:solidFill>
                  <a:srgbClr val="FFFFFF"/>
                </a:solidFill>
                <a:latin typeface="Arial" panose="020B0604020202020204"/>
              </a:rPr>
              <a:t> </a:t>
            </a:r>
            <a:r>
              <a:rPr lang="en-US" sz="2700" dirty="0" err="1" smtClean="0">
                <a:solidFill>
                  <a:srgbClr val="FFFFFF"/>
                </a:solidFill>
                <a:latin typeface="Arial" panose="020B0604020202020204"/>
              </a:rPr>
              <a:t>Việt</a:t>
            </a:r>
            <a:r>
              <a:rPr lang="en-US" sz="2700" dirty="0" smtClean="0">
                <a:solidFill>
                  <a:srgbClr val="FFFFFF"/>
                </a:solidFill>
                <a:latin typeface="Arial" panose="020B0604020202020204"/>
              </a:rPr>
              <a:t> Nam</a:t>
            </a:r>
            <a:endParaRPr lang="en-US" sz="2700" dirty="0">
              <a:solidFill>
                <a:srgbClr val="FFFFFF"/>
              </a:solidFill>
              <a:latin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fade">
                                      <p:cBhvr>
                                        <p:cTn id="26" dur="500"/>
                                        <p:tgtEl>
                                          <p:spTgt spid="17"/>
                                        </p:tgtEl>
                                      </p:cBhvr>
                                    </p:animEffect>
                                  </p:childTnLst>
                                </p:cTn>
                              </p:par>
                              <p:par>
                                <p:cTn id="27" presetID="10" presetClass="entr" presetSubtype="0" fill="hold" nodeType="withEffect">
                                  <p:stCondLst>
                                    <p:cond delay="0"/>
                                  </p:stCondLst>
                                  <p:childTnLst>
                                    <p:set>
                                      <p:cBhvr>
                                        <p:cTn id="28" dur="1" fill="hold">
                                          <p:stCondLst>
                                            <p:cond delay="0"/>
                                          </p:stCondLst>
                                        </p:cTn>
                                        <p:tgtEl>
                                          <p:spTgt spid="19"/>
                                        </p:tgtEl>
                                        <p:attrNameLst>
                                          <p:attrName>style.visibility</p:attrName>
                                        </p:attrNameLst>
                                      </p:cBhvr>
                                      <p:to>
                                        <p:strVal val="visible"/>
                                      </p:to>
                                    </p:set>
                                    <p:animEffect transition="in" filter="fade">
                                      <p:cBhvr>
                                        <p:cTn id="29" dur="500"/>
                                        <p:tgtEl>
                                          <p:spTgt spid="19"/>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22"/>
                                        </p:tgtEl>
                                        <p:attrNameLst>
                                          <p:attrName>style.visibility</p:attrName>
                                        </p:attrNameLst>
                                      </p:cBhvr>
                                      <p:to>
                                        <p:strVal val="visible"/>
                                      </p:to>
                                    </p:set>
                                    <p:animEffect transition="in" filter="fade">
                                      <p:cBhvr>
                                        <p:cTn id="34" dur="500"/>
                                        <p:tgtEl>
                                          <p:spTgt spid="22"/>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20"/>
                                        </p:tgtEl>
                                        <p:attrNameLst>
                                          <p:attrName>style.visibility</p:attrName>
                                        </p:attrNameLst>
                                      </p:cBhvr>
                                      <p:to>
                                        <p:strVal val="visible"/>
                                      </p:to>
                                    </p:set>
                                    <p:animEffect transition="in" filter="fade">
                                      <p:cBhvr>
                                        <p:cTn id="39"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20"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8783</Words>
  <Application>WPS Presentation</Application>
  <PresentationFormat>Custom</PresentationFormat>
  <Paragraphs>314</Paragraphs>
  <Slides>30</Slides>
  <Notes>0</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30</vt:i4>
      </vt:variant>
    </vt:vector>
  </HeadingPairs>
  <TitlesOfParts>
    <vt:vector size="44" baseType="lpstr">
      <vt:lpstr>Arial</vt:lpstr>
      <vt:lpstr>SimSun</vt:lpstr>
      <vt:lpstr>Wingdings</vt:lpstr>
      <vt:lpstr>Arial</vt:lpstr>
      <vt:lpstr>Calistoga</vt:lpstr>
      <vt:lpstr>Saira ExtraCondensed Bold</vt:lpstr>
      <vt:lpstr>Saira ExtraCondensed Black</vt:lpstr>
      <vt:lpstr>Microsoft YaHei</vt:lpstr>
      <vt:lpstr>Arial Unicode MS</vt:lpstr>
      <vt:lpstr>Calibri</vt:lpstr>
      <vt:lpstr>iCiel Cadena</vt:lpstr>
      <vt:lpstr>Tahoma</vt:lpstr>
      <vt:lpstr>Fredoka One</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Black White Doodle Church Sunday Service Sermon Presentation</dc:title>
  <dc:creator>NGUYEN TRANG</dc:creator>
  <cp:lastModifiedBy>trido</cp:lastModifiedBy>
  <cp:revision>45</cp:revision>
  <dcterms:created xsi:type="dcterms:W3CDTF">2006-08-16T00:00:00Z</dcterms:created>
  <dcterms:modified xsi:type="dcterms:W3CDTF">2023-08-10T06:41:31Z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4379684BE75B41D49CDF3E4B706BAA56</vt:lpwstr>
  </property>
  <property fmtid="{D5CDD505-2E9C-101B-9397-08002B2CF9AE}" pid="3" name="KSOProductBuildVer">
    <vt:lpwstr>1033-11.2.0.11537</vt:lpwstr>
  </property>
</Properties>
</file>